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4"/>
  </p:notesMasterIdLst>
  <p:sldIdLst>
    <p:sldId id="320" r:id="rId5"/>
    <p:sldId id="290" r:id="rId6"/>
    <p:sldId id="322" r:id="rId7"/>
    <p:sldId id="323" r:id="rId8"/>
    <p:sldId id="296" r:id="rId9"/>
    <p:sldId id="297" r:id="rId10"/>
    <p:sldId id="299" r:id="rId11"/>
    <p:sldId id="321" r:id="rId12"/>
    <p:sldId id="308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E4E51"/>
    <a:srgbClr val="000000"/>
    <a:srgbClr val="353537"/>
    <a:srgbClr val="2A17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06" d="100"/>
          <a:sy n="106" d="100"/>
        </p:scale>
        <p:origin x="7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761182-650E-4D5D-B3C9-ED16775D7855}" type="datetimeFigureOut">
              <a:rPr lang="en-GB" smtClean="0"/>
              <a:t>10/01/2023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14AC29-B9C3-4103-B171-4DC2455405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41128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 cover">
    <p:bg>
      <p:bgPr>
        <a:solidFill>
          <a:srgbClr val="2A177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17515A2-85AD-4A1B-B0B4-2EFD24DB882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91979" y="2479633"/>
            <a:ext cx="6125510" cy="1655762"/>
          </a:xfrm>
          <a:noFill/>
        </p:spPr>
        <p:txBody>
          <a:bodyPr anchor="b">
            <a:normAutofit/>
          </a:bodyPr>
          <a:lstStyle>
            <a:lvl1pPr algn="l"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es-ES" err="1"/>
              <a:t>Title</a:t>
            </a:r>
            <a:endParaRPr lang="es-ES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629732E-EEFA-42AC-9148-C19056DAEB7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91979" y="4142904"/>
            <a:ext cx="6125509" cy="810096"/>
          </a:xfrm>
        </p:spPr>
        <p:txBody>
          <a:bodyPr>
            <a:normAutofit/>
          </a:bodyPr>
          <a:lstStyle>
            <a:lvl1pPr marL="0" indent="0" algn="l">
              <a:buNone/>
              <a:defRPr sz="2200" b="0" i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Subtitle</a:t>
            </a:r>
            <a:r>
              <a:rPr lang="es-ES"/>
              <a:t> </a:t>
            </a:r>
            <a:r>
              <a:rPr lang="es-ES" err="1"/>
              <a:t>goes</a:t>
            </a:r>
            <a:r>
              <a:rPr lang="es-ES"/>
              <a:t> </a:t>
            </a:r>
            <a:r>
              <a:rPr lang="es-ES" err="1"/>
              <a:t>here</a:t>
            </a:r>
            <a:endParaRPr lang="es-ES"/>
          </a:p>
        </p:txBody>
      </p:sp>
      <p:sp>
        <p:nvSpPr>
          <p:cNvPr id="10" name="Marcador de texto 9">
            <a:extLst>
              <a:ext uri="{FF2B5EF4-FFF2-40B4-BE49-F238E27FC236}">
                <a16:creationId xmlns:a16="http://schemas.microsoft.com/office/drawing/2014/main" id="{1179CCD6-20ED-4828-8064-378F389E6CD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1979" y="6105530"/>
            <a:ext cx="4333875" cy="390525"/>
          </a:xfrm>
        </p:spPr>
        <p:txBody>
          <a:bodyPr anchor="ctr">
            <a:normAutofit/>
          </a:bodyPr>
          <a:lstStyle>
            <a:lvl1pPr marL="0" indent="0">
              <a:buNone/>
              <a:defRPr sz="1500">
                <a:solidFill>
                  <a:schemeClr val="bg1"/>
                </a:solidFill>
              </a:defRPr>
            </a:lvl1pPr>
            <a:lvl5pPr>
              <a:defRPr/>
            </a:lvl5pPr>
          </a:lstStyle>
          <a:p>
            <a:pPr lvl="0"/>
            <a:r>
              <a:rPr lang="es-ES"/>
              <a:t>DD.MM.YEAR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49328BC-A14D-AC4C-B055-49813A5D4F5A}"/>
              </a:ext>
            </a:extLst>
          </p:cNvPr>
          <p:cNvSpPr/>
          <p:nvPr userDrawn="1"/>
        </p:nvSpPr>
        <p:spPr>
          <a:xfrm>
            <a:off x="691979" y="4823082"/>
            <a:ext cx="3785428" cy="12991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579C1D9-67E2-BB41-A6F0-2970AE3BAEE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lum bright="100000"/>
          </a:blip>
          <a:stretch>
            <a:fillRect/>
          </a:stretch>
        </p:blipFill>
        <p:spPr>
          <a:xfrm>
            <a:off x="691978" y="771060"/>
            <a:ext cx="2384425" cy="93751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B86C64B-EFE1-5945-A6D2-DFD4F3E3CFA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lum bright="100000"/>
            <a:alphaModFix amt="10000"/>
          </a:blip>
          <a:srcRect t="15350" r="6928" b="7638"/>
          <a:stretch/>
        </p:blipFill>
        <p:spPr>
          <a:xfrm>
            <a:off x="5822731" y="-1"/>
            <a:ext cx="6369269" cy="6858001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46B08DC4-A281-4544-B435-F8114C9C333A}"/>
              </a:ext>
            </a:extLst>
          </p:cNvPr>
          <p:cNvGrpSpPr/>
          <p:nvPr userDrawn="1"/>
        </p:nvGrpSpPr>
        <p:grpSpPr>
          <a:xfrm flipH="1">
            <a:off x="-1531" y="6359076"/>
            <a:ext cx="3434400" cy="498925"/>
            <a:chOff x="8756375" y="6359076"/>
            <a:chExt cx="3435625" cy="498925"/>
          </a:xfrm>
        </p:grpSpPr>
        <p:sp>
          <p:nvSpPr>
            <p:cNvPr id="22" name="Right Triangle 21">
              <a:extLst>
                <a:ext uri="{FF2B5EF4-FFF2-40B4-BE49-F238E27FC236}">
                  <a16:creationId xmlns:a16="http://schemas.microsoft.com/office/drawing/2014/main" id="{36F7D609-5077-484E-AF01-FC7F1D5DE607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rapezium 22">
              <a:extLst>
                <a:ext uri="{FF2B5EF4-FFF2-40B4-BE49-F238E27FC236}">
                  <a16:creationId xmlns:a16="http://schemas.microsoft.com/office/drawing/2014/main" id="{0093C097-2898-C14D-8324-52C6D209B7E8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rapezium 23">
              <a:extLst>
                <a:ext uri="{FF2B5EF4-FFF2-40B4-BE49-F238E27FC236}">
                  <a16:creationId xmlns:a16="http://schemas.microsoft.com/office/drawing/2014/main" id="{D8C92C3C-7F1E-0940-853B-93C7FEBC46D9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8780443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2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pic>
        <p:nvPicPr>
          <p:cNvPr id="19" name="Imagen 8">
            <a:extLst>
              <a:ext uri="{FF2B5EF4-FFF2-40B4-BE49-F238E27FC236}">
                <a16:creationId xmlns:a16="http://schemas.microsoft.com/office/drawing/2014/main" id="{01AFE0F0-C838-4242-8DC5-085DED786A3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biLevel thresh="5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9041" y="304801"/>
            <a:ext cx="738159" cy="697466"/>
          </a:xfrm>
          <a:prstGeom prst="rect">
            <a:avLst/>
          </a:prstGeom>
        </p:spPr>
      </p:pic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5510CCBF-3ED3-4726-BBF8-DD2878A645C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04801" y="1644090"/>
            <a:ext cx="5395348" cy="1392176"/>
          </a:xfrm>
        </p:spPr>
        <p:txBody>
          <a:bodyPr wrap="square" lIns="0" tIns="0" rIns="0" bIns="0">
            <a:spAutoFit/>
          </a:bodyPr>
          <a:lstStyle>
            <a:lvl1pPr>
              <a:buClr>
                <a:srgbClr val="4E4E51"/>
              </a:buClr>
              <a:defRPr>
                <a:solidFill>
                  <a:srgbClr val="4E4E51"/>
                </a:solidFill>
              </a:defRPr>
            </a:lvl1pPr>
            <a:lvl2pPr>
              <a:buClr>
                <a:srgbClr val="4E4E51"/>
              </a:buClr>
              <a:defRPr>
                <a:solidFill>
                  <a:srgbClr val="4E4E51"/>
                </a:solidFill>
              </a:defRPr>
            </a:lvl2pPr>
            <a:lvl3pPr>
              <a:buClr>
                <a:srgbClr val="4E4E51"/>
              </a:buClr>
              <a:defRPr>
                <a:solidFill>
                  <a:srgbClr val="4E4E51"/>
                </a:solidFill>
              </a:defRPr>
            </a:lvl3pPr>
            <a:lvl4pPr>
              <a:buClr>
                <a:srgbClr val="4E4E51"/>
              </a:buClr>
              <a:defRPr>
                <a:solidFill>
                  <a:srgbClr val="4E4E51"/>
                </a:solidFill>
              </a:defRPr>
            </a:lvl4pPr>
            <a:lvl5pPr>
              <a:buClr>
                <a:srgbClr val="4E4E51"/>
              </a:buClr>
              <a:defRPr>
                <a:solidFill>
                  <a:srgbClr val="4E4E5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ext Placeholder 22">
            <a:extLst>
              <a:ext uri="{FF2B5EF4-FFF2-40B4-BE49-F238E27FC236}">
                <a16:creationId xmlns:a16="http://schemas.microsoft.com/office/drawing/2014/main" id="{7AB4F7F1-C3C1-564B-98CD-49801056863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263641" y="1633987"/>
            <a:ext cx="5395348" cy="1392176"/>
          </a:xfrm>
        </p:spPr>
        <p:txBody>
          <a:bodyPr wrap="square" lIns="0" tIns="0" rIns="0" bIns="0">
            <a:spAutoFit/>
          </a:bodyPr>
          <a:lstStyle>
            <a:lvl1pPr>
              <a:buClr>
                <a:srgbClr val="4E4E51"/>
              </a:buClr>
              <a:defRPr>
                <a:solidFill>
                  <a:srgbClr val="4E4E51"/>
                </a:solidFill>
              </a:defRPr>
            </a:lvl1pPr>
            <a:lvl2pPr>
              <a:buClr>
                <a:srgbClr val="4E4E51"/>
              </a:buClr>
              <a:defRPr>
                <a:solidFill>
                  <a:srgbClr val="4E4E51"/>
                </a:solidFill>
              </a:defRPr>
            </a:lvl2pPr>
            <a:lvl3pPr>
              <a:buClr>
                <a:srgbClr val="4E4E51"/>
              </a:buClr>
              <a:defRPr>
                <a:solidFill>
                  <a:srgbClr val="4E4E51"/>
                </a:solidFill>
              </a:defRPr>
            </a:lvl3pPr>
            <a:lvl4pPr>
              <a:buClr>
                <a:srgbClr val="4E4E51"/>
              </a:buClr>
              <a:defRPr>
                <a:solidFill>
                  <a:srgbClr val="4E4E51"/>
                </a:solidFill>
              </a:defRPr>
            </a:lvl4pPr>
            <a:lvl5pPr>
              <a:buClr>
                <a:srgbClr val="4E4E51"/>
              </a:buClr>
              <a:defRPr>
                <a:solidFill>
                  <a:srgbClr val="4E4E5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9BFB28F-5E36-0743-97A5-B922165EA0F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2A177C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10" name="Subtítulo 2">
            <a:extLst>
              <a:ext uri="{FF2B5EF4-FFF2-40B4-BE49-F238E27FC236}">
                <a16:creationId xmlns:a16="http://schemas.microsoft.com/office/drawing/2014/main" id="{8C5A8CB0-D7A4-D040-8E4F-63F04BCB304F}"/>
              </a:ext>
            </a:extLst>
          </p:cNvPr>
          <p:cNvSpPr>
            <a:spLocks noGrp="1"/>
          </p:cNvSpPr>
          <p:nvPr>
            <p:ph type="subTitle" idx="15" hasCustomPrompt="1"/>
          </p:nvPr>
        </p:nvSpPr>
        <p:spPr>
          <a:xfrm>
            <a:off x="317500" y="783710"/>
            <a:ext cx="11569700" cy="412115"/>
          </a:xfrm>
        </p:spPr>
        <p:txBody>
          <a:bodyPr wrap="square" lIns="90000" tIns="46800" rIns="90000" bIns="46800" anchor="ctr" anchorCtr="0">
            <a:normAutofit/>
          </a:bodyPr>
          <a:lstStyle>
            <a:lvl1pPr marL="0" indent="0" algn="l">
              <a:buNone/>
              <a:defRPr sz="1700">
                <a:solidFill>
                  <a:srgbClr val="2A177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Slide</a:t>
            </a:r>
            <a:r>
              <a:rPr lang="es-ES"/>
              <a:t> </a:t>
            </a:r>
            <a:r>
              <a:rPr lang="es-ES" err="1"/>
              <a:t>subtitle</a:t>
            </a:r>
            <a:endParaRPr lang="es-E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70459F2-9030-4F4B-BE71-022CF8D3062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B7327CF-4CA8-1B49-AE16-100711118831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16" name="Right Triangle 15">
              <a:extLst>
                <a:ext uri="{FF2B5EF4-FFF2-40B4-BE49-F238E27FC236}">
                  <a16:creationId xmlns:a16="http://schemas.microsoft.com/office/drawing/2014/main" id="{21A2F3B9-4D78-6D4C-96FE-768739442DE8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rapezium 21">
              <a:extLst>
                <a:ext uri="{FF2B5EF4-FFF2-40B4-BE49-F238E27FC236}">
                  <a16:creationId xmlns:a16="http://schemas.microsoft.com/office/drawing/2014/main" id="{C8064960-E517-C04A-A68F-261CB4DCEE98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rapezium 23">
              <a:extLst>
                <a:ext uri="{FF2B5EF4-FFF2-40B4-BE49-F238E27FC236}">
                  <a16:creationId xmlns:a16="http://schemas.microsoft.com/office/drawing/2014/main" id="{A5D987B8-D6E3-394E-9200-E31BF6E1163B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8790900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70D7CC3-B66C-4696-904D-CE9FDC9AC13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17500" y="1654751"/>
            <a:ext cx="4564743" cy="4373618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/>
              <a:t>Text </a:t>
            </a:r>
            <a:r>
              <a:rPr lang="es-ES" err="1"/>
              <a:t>or</a:t>
            </a:r>
            <a:r>
              <a:rPr lang="es-ES"/>
              <a:t> </a:t>
            </a:r>
            <a:r>
              <a:rPr lang="es-ES" err="1"/>
              <a:t>custom</a:t>
            </a:r>
            <a:r>
              <a:rPr lang="es-ES"/>
              <a:t> </a:t>
            </a:r>
            <a:r>
              <a:rPr lang="es-ES" err="1"/>
              <a:t>content</a:t>
            </a:r>
            <a:endParaRPr lang="es-ES"/>
          </a:p>
        </p:txBody>
      </p:sp>
      <p:sp>
        <p:nvSpPr>
          <p:cNvPr id="14" name="Marcador de posición de imagen 13">
            <a:extLst>
              <a:ext uri="{FF2B5EF4-FFF2-40B4-BE49-F238E27FC236}">
                <a16:creationId xmlns:a16="http://schemas.microsoft.com/office/drawing/2014/main" id="{8CDB9127-7D58-4ECA-8FDB-018FAB555F5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159828" y="1654751"/>
            <a:ext cx="6507397" cy="4373618"/>
          </a:xfrm>
        </p:spPr>
        <p:txBody>
          <a:bodyPr anchor="ctr"/>
          <a:lstStyle>
            <a:lvl1pPr marL="0" indent="0" algn="ctr">
              <a:buNone/>
              <a:defRPr>
                <a:solidFill>
                  <a:srgbClr val="4E4E5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s-ES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8BC1A2C6-876C-D84A-BBDE-E51C15988496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9144000" y="6356350"/>
            <a:ext cx="2743200" cy="365125"/>
          </a:xfrm>
        </p:spPr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F2E585-D127-2D4A-8CA9-6AEF4F59A4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2A177C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9" name="Subtítulo 2">
            <a:extLst>
              <a:ext uri="{FF2B5EF4-FFF2-40B4-BE49-F238E27FC236}">
                <a16:creationId xmlns:a16="http://schemas.microsoft.com/office/drawing/2014/main" id="{6E9BA26F-B3A7-264A-BB17-F95CF5022152}"/>
              </a:ext>
            </a:extLst>
          </p:cNvPr>
          <p:cNvSpPr>
            <a:spLocks noGrp="1"/>
          </p:cNvSpPr>
          <p:nvPr>
            <p:ph type="subTitle" idx="15" hasCustomPrompt="1"/>
          </p:nvPr>
        </p:nvSpPr>
        <p:spPr>
          <a:xfrm>
            <a:off x="317500" y="783710"/>
            <a:ext cx="11569700" cy="412115"/>
          </a:xfrm>
        </p:spPr>
        <p:txBody>
          <a:bodyPr wrap="square" lIns="90000" tIns="46800" rIns="90000" bIns="46800" anchor="ctr" anchorCtr="0">
            <a:normAutofit/>
          </a:bodyPr>
          <a:lstStyle>
            <a:lvl1pPr marL="0" indent="0" algn="l">
              <a:buNone/>
              <a:defRPr sz="1700">
                <a:solidFill>
                  <a:srgbClr val="2A177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Slide</a:t>
            </a:r>
            <a:r>
              <a:rPr lang="es-ES"/>
              <a:t> </a:t>
            </a:r>
            <a:r>
              <a:rPr lang="es-ES" err="1"/>
              <a:t>subtitle</a:t>
            </a:r>
            <a:endParaRPr lang="es-E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042CCB3-28A6-7B48-B579-96DBDB82F07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A0466209-2348-BA48-80E7-EEFA706D8878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304800" y="6356350"/>
            <a:ext cx="2743200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F5B14F46-F9B8-0048-A694-7CA5F0F9900B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5819129-2B2D-4541-9BD9-14A770A59FBC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17" name="Right Triangle 16">
              <a:extLst>
                <a:ext uri="{FF2B5EF4-FFF2-40B4-BE49-F238E27FC236}">
                  <a16:creationId xmlns:a16="http://schemas.microsoft.com/office/drawing/2014/main" id="{E9290AFA-0D3E-F148-B59F-2FB9A6D6D254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rapezium 17">
              <a:extLst>
                <a:ext uri="{FF2B5EF4-FFF2-40B4-BE49-F238E27FC236}">
                  <a16:creationId xmlns:a16="http://schemas.microsoft.com/office/drawing/2014/main" id="{CC97A9FF-D662-204D-9C9D-B9B47D2FA29C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rapezium 22">
              <a:extLst>
                <a:ext uri="{FF2B5EF4-FFF2-40B4-BE49-F238E27FC236}">
                  <a16:creationId xmlns:a16="http://schemas.microsoft.com/office/drawing/2014/main" id="{792691F7-35F9-944E-ADCB-30E640DAC3C4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24718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lumns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arcador de contenido 2">
            <a:extLst>
              <a:ext uri="{FF2B5EF4-FFF2-40B4-BE49-F238E27FC236}">
                <a16:creationId xmlns:a16="http://schemas.microsoft.com/office/drawing/2014/main" id="{DADB7503-C998-4D62-9343-6CF3EBA4949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17500" y="3166033"/>
            <a:ext cx="2507343" cy="293255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10000"/>
              </a:lnSpc>
              <a:buNone/>
              <a:defRPr sz="140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/>
              <a:t>Text</a:t>
            </a:r>
          </a:p>
        </p:txBody>
      </p:sp>
      <p:sp>
        <p:nvSpPr>
          <p:cNvPr id="16" name="Marcador de contenido 2">
            <a:extLst>
              <a:ext uri="{FF2B5EF4-FFF2-40B4-BE49-F238E27FC236}">
                <a16:creationId xmlns:a16="http://schemas.microsoft.com/office/drawing/2014/main" id="{74F7BC1E-4588-451A-B82F-02AF0687BF45}"/>
              </a:ext>
            </a:extLst>
          </p:cNvPr>
          <p:cNvSpPr>
            <a:spLocks noGrp="1"/>
          </p:cNvSpPr>
          <p:nvPr>
            <p:ph idx="11" hasCustomPrompt="1"/>
          </p:nvPr>
        </p:nvSpPr>
        <p:spPr>
          <a:xfrm>
            <a:off x="3269033" y="3166033"/>
            <a:ext cx="2507343" cy="293255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10000"/>
              </a:lnSpc>
              <a:buNone/>
              <a:defRPr sz="140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/>
              <a:t>Text</a:t>
            </a:r>
          </a:p>
        </p:txBody>
      </p:sp>
      <p:sp>
        <p:nvSpPr>
          <p:cNvPr id="18" name="Marcador de contenido 2">
            <a:extLst>
              <a:ext uri="{FF2B5EF4-FFF2-40B4-BE49-F238E27FC236}">
                <a16:creationId xmlns:a16="http://schemas.microsoft.com/office/drawing/2014/main" id="{126FBA02-DE5E-419B-A9F0-3AE35AD2D863}"/>
              </a:ext>
            </a:extLst>
          </p:cNvPr>
          <p:cNvSpPr>
            <a:spLocks noGrp="1"/>
          </p:cNvSpPr>
          <p:nvPr>
            <p:ph idx="12" hasCustomPrompt="1"/>
          </p:nvPr>
        </p:nvSpPr>
        <p:spPr>
          <a:xfrm>
            <a:off x="6184415" y="3166033"/>
            <a:ext cx="2507343" cy="293255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10000"/>
              </a:lnSpc>
              <a:buNone/>
              <a:defRPr sz="140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/>
              <a:t>Text</a:t>
            </a:r>
          </a:p>
        </p:txBody>
      </p:sp>
      <p:sp>
        <p:nvSpPr>
          <p:cNvPr id="20" name="Marcador de contenido 2">
            <a:extLst>
              <a:ext uri="{FF2B5EF4-FFF2-40B4-BE49-F238E27FC236}">
                <a16:creationId xmlns:a16="http://schemas.microsoft.com/office/drawing/2014/main" id="{1FD07D48-99E2-4BE9-A862-BBBB5D37F982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9106759" y="3166033"/>
            <a:ext cx="2507343" cy="293255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10000"/>
              </a:lnSpc>
              <a:buNone/>
              <a:defRPr sz="140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/>
              <a:t>Text</a:t>
            </a:r>
          </a:p>
        </p:txBody>
      </p:sp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B9ACB8B8-A11F-8442-AE29-4CA76DF3FF75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>
          <a:xfrm>
            <a:off x="9144000" y="6356350"/>
            <a:ext cx="2743200" cy="365125"/>
          </a:xfrm>
        </p:spPr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336CEE2-CDBA-E449-A2FD-5AD8A19966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2A177C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15" name="Marcador de contenido 2">
            <a:extLst>
              <a:ext uri="{FF2B5EF4-FFF2-40B4-BE49-F238E27FC236}">
                <a16:creationId xmlns:a16="http://schemas.microsoft.com/office/drawing/2014/main" id="{532C255F-B993-204A-9F13-FE6D925D5D4E}"/>
              </a:ext>
            </a:extLst>
          </p:cNvPr>
          <p:cNvSpPr>
            <a:spLocks noGrp="1"/>
          </p:cNvSpPr>
          <p:nvPr>
            <p:ph idx="22" hasCustomPrompt="1"/>
          </p:nvPr>
        </p:nvSpPr>
        <p:spPr>
          <a:xfrm>
            <a:off x="317500" y="1542458"/>
            <a:ext cx="2507343" cy="1343617"/>
          </a:xfrm>
        </p:spPr>
        <p:txBody>
          <a:bodyPr lIns="0" tIns="0" rIns="0" bIns="0" anchor="ctr">
            <a:normAutofit/>
          </a:bodyPr>
          <a:lstStyle>
            <a:lvl1pPr marL="0" indent="0" algn="ctr">
              <a:lnSpc>
                <a:spcPct val="110000"/>
              </a:lnSpc>
              <a:buNone/>
              <a:defRPr sz="140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 err="1"/>
              <a:t>Add</a:t>
            </a:r>
            <a:r>
              <a:rPr lang="es-ES"/>
              <a:t> </a:t>
            </a:r>
            <a:r>
              <a:rPr lang="es-ES" err="1"/>
              <a:t>image</a:t>
            </a:r>
            <a:endParaRPr lang="es-ES"/>
          </a:p>
        </p:txBody>
      </p:sp>
      <p:sp>
        <p:nvSpPr>
          <p:cNvPr id="23" name="Marcador de contenido 2">
            <a:extLst>
              <a:ext uri="{FF2B5EF4-FFF2-40B4-BE49-F238E27FC236}">
                <a16:creationId xmlns:a16="http://schemas.microsoft.com/office/drawing/2014/main" id="{436E38FE-8E9B-4244-BE2B-3D354FDBCAD6}"/>
              </a:ext>
            </a:extLst>
          </p:cNvPr>
          <p:cNvSpPr>
            <a:spLocks noGrp="1"/>
          </p:cNvSpPr>
          <p:nvPr>
            <p:ph idx="23" hasCustomPrompt="1"/>
          </p:nvPr>
        </p:nvSpPr>
        <p:spPr>
          <a:xfrm>
            <a:off x="3269033" y="1542458"/>
            <a:ext cx="2507343" cy="1343617"/>
          </a:xfrm>
        </p:spPr>
        <p:txBody>
          <a:bodyPr lIns="0" tIns="0" rIns="0" bIns="0" anchor="ctr">
            <a:normAutofit/>
          </a:bodyPr>
          <a:lstStyle>
            <a:lvl1pPr marL="0" indent="0" algn="ctr">
              <a:lnSpc>
                <a:spcPct val="110000"/>
              </a:lnSpc>
              <a:buNone/>
              <a:defRPr sz="140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 err="1"/>
              <a:t>Add</a:t>
            </a:r>
            <a:r>
              <a:rPr lang="es-ES"/>
              <a:t> </a:t>
            </a:r>
            <a:r>
              <a:rPr lang="es-ES" err="1"/>
              <a:t>image</a:t>
            </a:r>
            <a:endParaRPr lang="es-ES"/>
          </a:p>
        </p:txBody>
      </p:sp>
      <p:sp>
        <p:nvSpPr>
          <p:cNvPr id="24" name="Marcador de contenido 2">
            <a:extLst>
              <a:ext uri="{FF2B5EF4-FFF2-40B4-BE49-F238E27FC236}">
                <a16:creationId xmlns:a16="http://schemas.microsoft.com/office/drawing/2014/main" id="{71BFE513-C8F6-F241-99BC-79F38AB4EBA2}"/>
              </a:ext>
            </a:extLst>
          </p:cNvPr>
          <p:cNvSpPr>
            <a:spLocks noGrp="1"/>
          </p:cNvSpPr>
          <p:nvPr>
            <p:ph idx="24" hasCustomPrompt="1"/>
          </p:nvPr>
        </p:nvSpPr>
        <p:spPr>
          <a:xfrm>
            <a:off x="6184415" y="1542458"/>
            <a:ext cx="2507343" cy="1343617"/>
          </a:xfrm>
        </p:spPr>
        <p:txBody>
          <a:bodyPr lIns="0" tIns="0" rIns="0" bIns="0" anchor="ctr">
            <a:normAutofit/>
          </a:bodyPr>
          <a:lstStyle>
            <a:lvl1pPr marL="0" indent="0" algn="ctr">
              <a:lnSpc>
                <a:spcPct val="110000"/>
              </a:lnSpc>
              <a:buNone/>
              <a:defRPr sz="140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 err="1"/>
              <a:t>Add</a:t>
            </a:r>
            <a:r>
              <a:rPr lang="es-ES"/>
              <a:t> </a:t>
            </a:r>
            <a:r>
              <a:rPr lang="es-ES" err="1"/>
              <a:t>image</a:t>
            </a:r>
            <a:endParaRPr lang="es-ES"/>
          </a:p>
        </p:txBody>
      </p:sp>
      <p:sp>
        <p:nvSpPr>
          <p:cNvPr id="25" name="Marcador de contenido 2">
            <a:extLst>
              <a:ext uri="{FF2B5EF4-FFF2-40B4-BE49-F238E27FC236}">
                <a16:creationId xmlns:a16="http://schemas.microsoft.com/office/drawing/2014/main" id="{0C29F6AF-C608-A041-8112-1CC88EE765FB}"/>
              </a:ext>
            </a:extLst>
          </p:cNvPr>
          <p:cNvSpPr>
            <a:spLocks noGrp="1"/>
          </p:cNvSpPr>
          <p:nvPr>
            <p:ph idx="25" hasCustomPrompt="1"/>
          </p:nvPr>
        </p:nvSpPr>
        <p:spPr>
          <a:xfrm>
            <a:off x="9106759" y="1542458"/>
            <a:ext cx="2507343" cy="1343617"/>
          </a:xfrm>
        </p:spPr>
        <p:txBody>
          <a:bodyPr lIns="0" tIns="0" rIns="0" bIns="0" anchor="ctr">
            <a:normAutofit/>
          </a:bodyPr>
          <a:lstStyle>
            <a:lvl1pPr marL="0" indent="0" algn="ctr">
              <a:lnSpc>
                <a:spcPct val="110000"/>
              </a:lnSpc>
              <a:buNone/>
              <a:defRPr sz="140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 err="1"/>
              <a:t>Add</a:t>
            </a:r>
            <a:r>
              <a:rPr lang="es-ES"/>
              <a:t> </a:t>
            </a:r>
            <a:r>
              <a:rPr lang="es-ES" err="1"/>
              <a:t>image</a:t>
            </a:r>
            <a:endParaRPr lang="es-ES"/>
          </a:p>
        </p:txBody>
      </p:sp>
      <p:sp>
        <p:nvSpPr>
          <p:cNvPr id="26" name="Subtítulo 2">
            <a:extLst>
              <a:ext uri="{FF2B5EF4-FFF2-40B4-BE49-F238E27FC236}">
                <a16:creationId xmlns:a16="http://schemas.microsoft.com/office/drawing/2014/main" id="{308BE848-0A86-5841-99A8-BCD45B4A00D0}"/>
              </a:ext>
            </a:extLst>
          </p:cNvPr>
          <p:cNvSpPr>
            <a:spLocks noGrp="1"/>
          </p:cNvSpPr>
          <p:nvPr>
            <p:ph type="subTitle" idx="15" hasCustomPrompt="1"/>
          </p:nvPr>
        </p:nvSpPr>
        <p:spPr>
          <a:xfrm>
            <a:off x="317500" y="783710"/>
            <a:ext cx="11569700" cy="412115"/>
          </a:xfrm>
        </p:spPr>
        <p:txBody>
          <a:bodyPr wrap="square" lIns="90000" tIns="46800" rIns="90000" bIns="46800" anchor="ctr" anchorCtr="0">
            <a:normAutofit/>
          </a:bodyPr>
          <a:lstStyle>
            <a:lvl1pPr marL="0" indent="0" algn="l">
              <a:buNone/>
              <a:defRPr sz="1700">
                <a:solidFill>
                  <a:srgbClr val="2A177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Slide</a:t>
            </a:r>
            <a:r>
              <a:rPr lang="es-ES"/>
              <a:t> </a:t>
            </a:r>
            <a:r>
              <a:rPr lang="es-ES" err="1"/>
              <a:t>subtitle</a:t>
            </a:r>
            <a:endParaRPr lang="es-ES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BB98E66-B893-FB4C-B56C-3EFD58444FA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11AF4332-EF7B-FC47-909A-0534A549D547}"/>
              </a:ext>
            </a:extLst>
          </p:cNvPr>
          <p:cNvSpPr>
            <a:spLocks noGrp="1"/>
          </p:cNvSpPr>
          <p:nvPr>
            <p:ph type="dt" sz="half" idx="18"/>
          </p:nvPr>
        </p:nvSpPr>
        <p:spPr>
          <a:xfrm>
            <a:off x="304800" y="6356350"/>
            <a:ext cx="2743200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895CF114-BCAF-8942-8EC5-7535CCE4C0C7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2A15B01E-45EF-0749-982F-60BC61C85B3E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28" name="Right Triangle 27">
              <a:extLst>
                <a:ext uri="{FF2B5EF4-FFF2-40B4-BE49-F238E27FC236}">
                  <a16:creationId xmlns:a16="http://schemas.microsoft.com/office/drawing/2014/main" id="{45CDE056-F4CC-7B4B-B664-8D6FABA3B73A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Trapezium 28">
              <a:extLst>
                <a:ext uri="{FF2B5EF4-FFF2-40B4-BE49-F238E27FC236}">
                  <a16:creationId xmlns:a16="http://schemas.microsoft.com/office/drawing/2014/main" id="{51223078-1378-694B-A504-829595FA5DA6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rapezium 29">
              <a:extLst>
                <a:ext uri="{FF2B5EF4-FFF2-40B4-BE49-F238E27FC236}">
                  <a16:creationId xmlns:a16="http://schemas.microsoft.com/office/drawing/2014/main" id="{D216FBF9-D400-C244-A8D4-ACFB835BDEEA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6485968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3 Icons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sp>
        <p:nvSpPr>
          <p:cNvPr id="56" name="Picture Placeholder 74">
            <a:extLst>
              <a:ext uri="{FF2B5EF4-FFF2-40B4-BE49-F238E27FC236}">
                <a16:creationId xmlns:a16="http://schemas.microsoft.com/office/drawing/2014/main" id="{52C0A7C7-D9E0-4208-9DEF-91D8F015C16F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21140" y="1961477"/>
            <a:ext cx="917255" cy="917255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rgbClr val="4E4E51"/>
                </a:solidFill>
              </a:defRPr>
            </a:lvl1pPr>
          </a:lstStyle>
          <a:p>
            <a:r>
              <a:rPr lang="en-US"/>
              <a:t>Picture Icon</a:t>
            </a:r>
          </a:p>
        </p:txBody>
      </p:sp>
      <p:sp>
        <p:nvSpPr>
          <p:cNvPr id="57" name="Picture Placeholder 74">
            <a:extLst>
              <a:ext uri="{FF2B5EF4-FFF2-40B4-BE49-F238E27FC236}">
                <a16:creationId xmlns:a16="http://schemas.microsoft.com/office/drawing/2014/main" id="{FDFF9021-F8B9-422F-AF3E-08CB96A257E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21140" y="3254583"/>
            <a:ext cx="917255" cy="917255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rgbClr val="4E4E51"/>
                </a:solidFill>
              </a:defRPr>
            </a:lvl1pPr>
          </a:lstStyle>
          <a:p>
            <a:r>
              <a:rPr lang="en-US"/>
              <a:t>Picture Icon</a:t>
            </a:r>
          </a:p>
        </p:txBody>
      </p:sp>
      <p:sp>
        <p:nvSpPr>
          <p:cNvPr id="58" name="Picture Placeholder 74">
            <a:extLst>
              <a:ext uri="{FF2B5EF4-FFF2-40B4-BE49-F238E27FC236}">
                <a16:creationId xmlns:a16="http://schemas.microsoft.com/office/drawing/2014/main" id="{E56463BC-2F20-43F3-BBC8-CA1452286143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321140" y="4559547"/>
            <a:ext cx="917255" cy="917255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rgbClr val="4E4E51"/>
                </a:solidFill>
              </a:defRPr>
            </a:lvl1pPr>
          </a:lstStyle>
          <a:p>
            <a:r>
              <a:rPr lang="en-US"/>
              <a:t>Picture Icon</a:t>
            </a:r>
          </a:p>
        </p:txBody>
      </p:sp>
      <p:sp>
        <p:nvSpPr>
          <p:cNvPr id="60" name="Text Placeholder 59">
            <a:extLst>
              <a:ext uri="{FF2B5EF4-FFF2-40B4-BE49-F238E27FC236}">
                <a16:creationId xmlns:a16="http://schemas.microsoft.com/office/drawing/2014/main" id="{02731634-5E72-4AF7-AED6-D3B4611FA374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361439" y="1900238"/>
            <a:ext cx="7728772" cy="1039732"/>
          </a:xfrm>
        </p:spPr>
        <p:txBody>
          <a:bodyPr anchor="ctr" anchorCtr="0">
            <a:noAutofit/>
          </a:bodyPr>
          <a:lstStyle>
            <a:lvl1pPr marL="0" indent="0">
              <a:spcBef>
                <a:spcPts val="0"/>
              </a:spcBef>
              <a:buNone/>
              <a:defRPr sz="1600">
                <a:solidFill>
                  <a:srgbClr val="4E4E51"/>
                </a:solidFill>
              </a:defRPr>
            </a:lvl1pPr>
            <a:lvl2pPr>
              <a:spcBef>
                <a:spcPts val="0"/>
              </a:spcBef>
              <a:defRPr sz="1400">
                <a:solidFill>
                  <a:srgbClr val="4E4E51"/>
                </a:solidFill>
              </a:defRPr>
            </a:lvl2pPr>
            <a:lvl3pPr>
              <a:spcBef>
                <a:spcPts val="0"/>
              </a:spcBef>
              <a:defRPr sz="1200">
                <a:solidFill>
                  <a:srgbClr val="4E4E51"/>
                </a:solidFill>
              </a:defRPr>
            </a:lvl3pPr>
            <a:lvl4pPr>
              <a:spcBef>
                <a:spcPts val="0"/>
              </a:spcBef>
              <a:defRPr sz="1100">
                <a:solidFill>
                  <a:srgbClr val="4E4E51"/>
                </a:solidFill>
              </a:defRPr>
            </a:lvl4pPr>
            <a:lvl5pPr>
              <a:spcBef>
                <a:spcPts val="0"/>
              </a:spcBef>
              <a:defRPr sz="1100">
                <a:solidFill>
                  <a:srgbClr val="4E4E5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1" name="Text Placeholder 59">
            <a:extLst>
              <a:ext uri="{FF2B5EF4-FFF2-40B4-BE49-F238E27FC236}">
                <a16:creationId xmlns:a16="http://schemas.microsoft.com/office/drawing/2014/main" id="{6D1C9E75-7F19-4FA5-9CD6-6D7AED57D066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1361440" y="3192002"/>
            <a:ext cx="7728772" cy="1042416"/>
          </a:xfrm>
        </p:spPr>
        <p:txBody>
          <a:bodyPr anchor="ctr" anchorCtr="0">
            <a:noAutofit/>
          </a:bodyPr>
          <a:lstStyle>
            <a:lvl1pPr marL="0" indent="0">
              <a:spcBef>
                <a:spcPts val="0"/>
              </a:spcBef>
              <a:buNone/>
              <a:defRPr sz="1600">
                <a:solidFill>
                  <a:srgbClr val="4E4E51"/>
                </a:solidFill>
              </a:defRPr>
            </a:lvl1pPr>
            <a:lvl2pPr>
              <a:spcBef>
                <a:spcPts val="0"/>
              </a:spcBef>
              <a:defRPr sz="1400">
                <a:solidFill>
                  <a:srgbClr val="4E4E51"/>
                </a:solidFill>
              </a:defRPr>
            </a:lvl2pPr>
            <a:lvl3pPr>
              <a:spcBef>
                <a:spcPts val="0"/>
              </a:spcBef>
              <a:defRPr sz="1200">
                <a:solidFill>
                  <a:srgbClr val="4E4E51"/>
                </a:solidFill>
              </a:defRPr>
            </a:lvl3pPr>
            <a:lvl4pPr>
              <a:spcBef>
                <a:spcPts val="0"/>
              </a:spcBef>
              <a:defRPr sz="1100">
                <a:solidFill>
                  <a:srgbClr val="4E4E51"/>
                </a:solidFill>
              </a:defRPr>
            </a:lvl4pPr>
            <a:lvl5pPr>
              <a:spcBef>
                <a:spcPts val="0"/>
              </a:spcBef>
              <a:defRPr sz="1100">
                <a:solidFill>
                  <a:srgbClr val="4E4E5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2" name="Text Placeholder 59">
            <a:extLst>
              <a:ext uri="{FF2B5EF4-FFF2-40B4-BE49-F238E27FC236}">
                <a16:creationId xmlns:a16="http://schemas.microsoft.com/office/drawing/2014/main" id="{D6C3F69A-D5BB-4F77-8DD3-1A980A4B1F93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1361440" y="4498025"/>
            <a:ext cx="7728772" cy="1040299"/>
          </a:xfrm>
        </p:spPr>
        <p:txBody>
          <a:bodyPr anchor="ctr" anchorCtr="0">
            <a:noAutofit/>
          </a:bodyPr>
          <a:lstStyle>
            <a:lvl1pPr marL="0" indent="0">
              <a:spcBef>
                <a:spcPts val="0"/>
              </a:spcBef>
              <a:buNone/>
              <a:defRPr sz="1600">
                <a:solidFill>
                  <a:srgbClr val="4E4E51"/>
                </a:solidFill>
              </a:defRPr>
            </a:lvl1pPr>
            <a:lvl2pPr>
              <a:spcBef>
                <a:spcPts val="0"/>
              </a:spcBef>
              <a:defRPr sz="1400">
                <a:solidFill>
                  <a:srgbClr val="4E4E51"/>
                </a:solidFill>
              </a:defRPr>
            </a:lvl2pPr>
            <a:lvl3pPr>
              <a:spcBef>
                <a:spcPts val="0"/>
              </a:spcBef>
              <a:defRPr sz="1200">
                <a:solidFill>
                  <a:srgbClr val="4E4E51"/>
                </a:solidFill>
              </a:defRPr>
            </a:lvl3pPr>
            <a:lvl4pPr>
              <a:spcBef>
                <a:spcPts val="0"/>
              </a:spcBef>
              <a:defRPr sz="1100">
                <a:solidFill>
                  <a:srgbClr val="4E4E51"/>
                </a:solidFill>
              </a:defRPr>
            </a:lvl4pPr>
            <a:lvl5pPr>
              <a:spcBef>
                <a:spcPts val="0"/>
              </a:spcBef>
              <a:defRPr sz="1100">
                <a:solidFill>
                  <a:srgbClr val="4E4E5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A2B61ED-DDEF-8940-9E56-CD878ECA6D0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2A177C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13" name="Subtítulo 2">
            <a:extLst>
              <a:ext uri="{FF2B5EF4-FFF2-40B4-BE49-F238E27FC236}">
                <a16:creationId xmlns:a16="http://schemas.microsoft.com/office/drawing/2014/main" id="{79F8A746-F91F-F543-809C-88E89CA08322}"/>
              </a:ext>
            </a:extLst>
          </p:cNvPr>
          <p:cNvSpPr>
            <a:spLocks noGrp="1"/>
          </p:cNvSpPr>
          <p:nvPr>
            <p:ph type="subTitle" idx="15" hasCustomPrompt="1"/>
          </p:nvPr>
        </p:nvSpPr>
        <p:spPr>
          <a:xfrm>
            <a:off x="317500" y="783710"/>
            <a:ext cx="11569700" cy="412115"/>
          </a:xfrm>
        </p:spPr>
        <p:txBody>
          <a:bodyPr wrap="square" lIns="90000" tIns="46800" rIns="90000" bIns="46800" anchor="ctr" anchorCtr="0">
            <a:normAutofit/>
          </a:bodyPr>
          <a:lstStyle>
            <a:lvl1pPr marL="0" indent="0" algn="l">
              <a:buNone/>
              <a:defRPr sz="1700">
                <a:solidFill>
                  <a:srgbClr val="2A177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Slide</a:t>
            </a:r>
            <a:r>
              <a:rPr lang="es-ES"/>
              <a:t> </a:t>
            </a:r>
            <a:r>
              <a:rPr lang="es-ES" err="1"/>
              <a:t>subtitle</a:t>
            </a:r>
            <a:endParaRPr lang="es-E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BE3B1981-5934-8D43-8925-B74D2C03A03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187EE6CE-1532-BA4E-87A4-C30BD5633728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23" name="Right Triangle 22">
              <a:extLst>
                <a:ext uri="{FF2B5EF4-FFF2-40B4-BE49-F238E27FC236}">
                  <a16:creationId xmlns:a16="http://schemas.microsoft.com/office/drawing/2014/main" id="{725BD762-B8A5-CC4A-83CC-3BEAF589453B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rapezium 23">
              <a:extLst>
                <a:ext uri="{FF2B5EF4-FFF2-40B4-BE49-F238E27FC236}">
                  <a16:creationId xmlns:a16="http://schemas.microsoft.com/office/drawing/2014/main" id="{B9D74CA7-C628-EE4E-9FC8-88C306D0AE79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rapezium 24">
              <a:extLst>
                <a:ext uri="{FF2B5EF4-FFF2-40B4-BE49-F238E27FC236}">
                  <a16:creationId xmlns:a16="http://schemas.microsoft.com/office/drawing/2014/main" id="{BF9AE4E6-5913-CF47-992F-4CF69007563F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2082351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Image + 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Marcador de posición de imagen 13">
            <a:extLst>
              <a:ext uri="{FF2B5EF4-FFF2-40B4-BE49-F238E27FC236}">
                <a16:creationId xmlns:a16="http://schemas.microsoft.com/office/drawing/2014/main" id="{8CDB9127-7D58-4ECA-8FDB-018FAB555F5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-1"/>
            <a:ext cx="12192000" cy="4468483"/>
          </a:xfrm>
        </p:spPr>
        <p:txBody>
          <a:bodyPr anchor="ctr"/>
          <a:lstStyle>
            <a:lvl1pPr marL="0" indent="0" algn="ctr">
              <a:buNone/>
              <a:defRPr>
                <a:solidFill>
                  <a:srgbClr val="4E4E5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s-E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70D7CC3-B66C-4696-904D-CE9FDC9AC13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50411" y="4962567"/>
            <a:ext cx="3200400" cy="1134815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buNone/>
              <a:defRPr sz="1400" b="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/>
              <a:t>Text</a:t>
            </a:r>
          </a:p>
        </p:txBody>
      </p:sp>
      <p:sp>
        <p:nvSpPr>
          <p:cNvPr id="7" name="Marcador de contenido 2">
            <a:extLst>
              <a:ext uri="{FF2B5EF4-FFF2-40B4-BE49-F238E27FC236}">
                <a16:creationId xmlns:a16="http://schemas.microsoft.com/office/drawing/2014/main" id="{261B20FB-E965-49E7-B54D-E0C1E3507C93}"/>
              </a:ext>
            </a:extLst>
          </p:cNvPr>
          <p:cNvSpPr>
            <a:spLocks noGrp="1"/>
          </p:cNvSpPr>
          <p:nvPr>
            <p:ph idx="12" hasCustomPrompt="1"/>
          </p:nvPr>
        </p:nvSpPr>
        <p:spPr>
          <a:xfrm>
            <a:off x="4339299" y="4962567"/>
            <a:ext cx="3200400" cy="1134815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/>
              <a:t>Text</a:t>
            </a:r>
          </a:p>
        </p:txBody>
      </p:sp>
      <p:sp>
        <p:nvSpPr>
          <p:cNvPr id="8" name="Marcador de contenido 2">
            <a:extLst>
              <a:ext uri="{FF2B5EF4-FFF2-40B4-BE49-F238E27FC236}">
                <a16:creationId xmlns:a16="http://schemas.microsoft.com/office/drawing/2014/main" id="{6C3AF03E-1A3B-475A-BE03-D62D59F9EDBF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8128187" y="4962567"/>
            <a:ext cx="3200400" cy="1134815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/>
              <a:t>Text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CCBC6AF3-8E84-6B4E-BB02-04C15848104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9144000" y="6356350"/>
            <a:ext cx="2743200" cy="365125"/>
          </a:xfrm>
        </p:spPr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pic>
        <p:nvPicPr>
          <p:cNvPr id="15" name="Imagen 8">
            <a:extLst>
              <a:ext uri="{FF2B5EF4-FFF2-40B4-BE49-F238E27FC236}">
                <a16:creationId xmlns:a16="http://schemas.microsoft.com/office/drawing/2014/main" id="{4B294FBB-71AC-7746-8C28-F8D6257681E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biLevel thresh="5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6587" y="456029"/>
            <a:ext cx="684000" cy="646293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F78A031C-4623-5449-A7DC-6AECA21BF77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2A177C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13" name="Subtítulo 2">
            <a:extLst>
              <a:ext uri="{FF2B5EF4-FFF2-40B4-BE49-F238E27FC236}">
                <a16:creationId xmlns:a16="http://schemas.microsoft.com/office/drawing/2014/main" id="{079ADD91-C4FD-5C40-AB4D-B34B1FB3D272}"/>
              </a:ext>
            </a:extLst>
          </p:cNvPr>
          <p:cNvSpPr>
            <a:spLocks noGrp="1"/>
          </p:cNvSpPr>
          <p:nvPr>
            <p:ph type="subTitle" idx="17" hasCustomPrompt="1"/>
          </p:nvPr>
        </p:nvSpPr>
        <p:spPr>
          <a:xfrm>
            <a:off x="317500" y="783710"/>
            <a:ext cx="11569700" cy="412115"/>
          </a:xfrm>
        </p:spPr>
        <p:txBody>
          <a:bodyPr wrap="square" lIns="90000" tIns="46800" rIns="90000" bIns="46800" anchor="ctr" anchorCtr="0">
            <a:normAutofit/>
          </a:bodyPr>
          <a:lstStyle>
            <a:lvl1pPr marL="0" indent="0" algn="l">
              <a:buNone/>
              <a:defRPr sz="1700">
                <a:solidFill>
                  <a:srgbClr val="2A177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Slide</a:t>
            </a:r>
            <a:r>
              <a:rPr lang="es-ES"/>
              <a:t> </a:t>
            </a:r>
            <a:r>
              <a:rPr lang="es-ES" err="1"/>
              <a:t>subtitle</a:t>
            </a:r>
            <a:endParaRPr lang="es-E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3515F3A8-4C9A-554A-9C00-6FEF21540B2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F661D68D-20F9-3746-A69B-3CF6C7D989DB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04800" y="6356350"/>
            <a:ext cx="2743200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91A7CAF2-2290-674C-897E-785BF7057C0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DF8AE31-5661-2E42-8CE7-8E6761C7C285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19" name="Right Triangle 18">
              <a:extLst>
                <a:ext uri="{FF2B5EF4-FFF2-40B4-BE49-F238E27FC236}">
                  <a16:creationId xmlns:a16="http://schemas.microsoft.com/office/drawing/2014/main" id="{EF05D280-E1F7-AF4B-A419-86FB67741B4F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rapezium 19">
              <a:extLst>
                <a:ext uri="{FF2B5EF4-FFF2-40B4-BE49-F238E27FC236}">
                  <a16:creationId xmlns:a16="http://schemas.microsoft.com/office/drawing/2014/main" id="{4D362BC5-1FBB-8545-ABD2-709B1EF187D1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rapezium 24">
              <a:extLst>
                <a:ext uri="{FF2B5EF4-FFF2-40B4-BE49-F238E27FC236}">
                  <a16:creationId xmlns:a16="http://schemas.microsoft.com/office/drawing/2014/main" id="{836ED6B4-2F0B-7A4C-B346-E7EA20FC40E6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6068422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0F7BA07-9CCF-0843-BB25-8BB7521DE21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BF4C3D1-241A-BB47-AFEF-B2883F09BAA7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15" name="Right Triangle 14">
              <a:extLst>
                <a:ext uri="{FF2B5EF4-FFF2-40B4-BE49-F238E27FC236}">
                  <a16:creationId xmlns:a16="http://schemas.microsoft.com/office/drawing/2014/main" id="{11C16B76-22CB-2143-8ABD-828F03696725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rapezium 15">
              <a:extLst>
                <a:ext uri="{FF2B5EF4-FFF2-40B4-BE49-F238E27FC236}">
                  <a16:creationId xmlns:a16="http://schemas.microsoft.com/office/drawing/2014/main" id="{54C612CB-1D76-9946-AB3B-5D4D25D7BE78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rapezium 16">
              <a:extLst>
                <a:ext uri="{FF2B5EF4-FFF2-40B4-BE49-F238E27FC236}">
                  <a16:creationId xmlns:a16="http://schemas.microsoft.com/office/drawing/2014/main" id="{95F05B9D-0BAE-6C4E-8874-AF6667176DA0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0668770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no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E583F78-FDE2-5D4E-BD64-400A8D27BB44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14" name="Right Triangle 13">
              <a:extLst>
                <a:ext uri="{FF2B5EF4-FFF2-40B4-BE49-F238E27FC236}">
                  <a16:creationId xmlns:a16="http://schemas.microsoft.com/office/drawing/2014/main" id="{785FE45D-E0A0-B642-B0BF-4BCEFAFA4E0E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rapezium 14">
              <a:extLst>
                <a:ext uri="{FF2B5EF4-FFF2-40B4-BE49-F238E27FC236}">
                  <a16:creationId xmlns:a16="http://schemas.microsoft.com/office/drawing/2014/main" id="{A4B7EA12-9A69-944D-A180-3C638D12D26B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rapezium 15">
              <a:extLst>
                <a:ext uri="{FF2B5EF4-FFF2-40B4-BE49-F238E27FC236}">
                  <a16:creationId xmlns:a16="http://schemas.microsoft.com/office/drawing/2014/main" id="{8C2E1499-C1E4-C345-A702-92E2F8444826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0577858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Text and 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sp>
        <p:nvSpPr>
          <p:cNvPr id="17" name="Chart Placeholder 16">
            <a:extLst>
              <a:ext uri="{FF2B5EF4-FFF2-40B4-BE49-F238E27FC236}">
                <a16:creationId xmlns:a16="http://schemas.microsoft.com/office/drawing/2014/main" id="{10E24EB4-F9B1-4865-B9FF-43075196B07E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5865779" y="1887538"/>
            <a:ext cx="5670584" cy="4140200"/>
          </a:xfrm>
        </p:spPr>
        <p:txBody>
          <a:bodyPr/>
          <a:lstStyle>
            <a:lvl1pPr>
              <a:defRPr>
                <a:solidFill>
                  <a:srgbClr val="4E4E51"/>
                </a:solidFill>
              </a:defRPr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19" name="Content Placeholder 18">
            <a:extLst>
              <a:ext uri="{FF2B5EF4-FFF2-40B4-BE49-F238E27FC236}">
                <a16:creationId xmlns:a16="http://schemas.microsoft.com/office/drawing/2014/main" id="{DF6F41EC-7CA9-48C3-8ECF-4AB19120647E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317501" y="1887538"/>
            <a:ext cx="5227266" cy="4140200"/>
          </a:xfrm>
        </p:spPr>
        <p:txBody>
          <a:bodyPr/>
          <a:lstStyle>
            <a:lvl1pPr>
              <a:defRPr>
                <a:solidFill>
                  <a:srgbClr val="4E4E51"/>
                </a:solidFill>
              </a:defRPr>
            </a:lvl1pPr>
            <a:lvl2pPr>
              <a:defRPr>
                <a:solidFill>
                  <a:srgbClr val="4E4E51"/>
                </a:solidFill>
              </a:defRPr>
            </a:lvl2pPr>
            <a:lvl3pPr>
              <a:defRPr>
                <a:solidFill>
                  <a:srgbClr val="4E4E51"/>
                </a:solidFill>
              </a:defRPr>
            </a:lvl3pPr>
            <a:lvl4pPr>
              <a:defRPr>
                <a:solidFill>
                  <a:srgbClr val="4E4E51"/>
                </a:solidFill>
              </a:defRPr>
            </a:lvl4pPr>
            <a:lvl5pPr>
              <a:defRPr>
                <a:solidFill>
                  <a:srgbClr val="4E4E51"/>
                </a:solidFill>
              </a:defRPr>
            </a:lvl5pPr>
          </a:lstStyle>
          <a:p>
            <a:pPr lvl="0"/>
            <a:r>
              <a:rPr lang="en-US"/>
              <a:t>Text or custom content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A170938-9540-BD48-9CB5-05917E39DD4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2A177C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11" name="Subtítulo 2">
            <a:extLst>
              <a:ext uri="{FF2B5EF4-FFF2-40B4-BE49-F238E27FC236}">
                <a16:creationId xmlns:a16="http://schemas.microsoft.com/office/drawing/2014/main" id="{225B2368-BF3C-0B48-8CB2-98CA1B4D5B5F}"/>
              </a:ext>
            </a:extLst>
          </p:cNvPr>
          <p:cNvSpPr>
            <a:spLocks noGrp="1"/>
          </p:cNvSpPr>
          <p:nvPr>
            <p:ph type="subTitle" idx="16" hasCustomPrompt="1"/>
          </p:nvPr>
        </p:nvSpPr>
        <p:spPr>
          <a:xfrm>
            <a:off x="317500" y="783710"/>
            <a:ext cx="11569700" cy="412115"/>
          </a:xfrm>
        </p:spPr>
        <p:txBody>
          <a:bodyPr wrap="square" lIns="90000" tIns="46800" rIns="90000" bIns="46800" anchor="ctr" anchorCtr="0">
            <a:normAutofit/>
          </a:bodyPr>
          <a:lstStyle>
            <a:lvl1pPr marL="0" indent="0" algn="l">
              <a:buNone/>
              <a:defRPr sz="1700">
                <a:solidFill>
                  <a:srgbClr val="2A177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Slide</a:t>
            </a:r>
            <a:r>
              <a:rPr lang="es-ES"/>
              <a:t> </a:t>
            </a:r>
            <a:r>
              <a:rPr lang="es-ES" err="1"/>
              <a:t>subtitle</a:t>
            </a:r>
            <a:endParaRPr lang="es-E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A75AB0E-85C1-6643-98AD-A286BF10255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74094F2-1378-0D4B-AEBE-AE9E6DBA0FCD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15" name="Right Triangle 14">
              <a:extLst>
                <a:ext uri="{FF2B5EF4-FFF2-40B4-BE49-F238E27FC236}">
                  <a16:creationId xmlns:a16="http://schemas.microsoft.com/office/drawing/2014/main" id="{E6C184D1-D2F6-2E4E-9D20-D9A59F314772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rapezium 21">
              <a:extLst>
                <a:ext uri="{FF2B5EF4-FFF2-40B4-BE49-F238E27FC236}">
                  <a16:creationId xmlns:a16="http://schemas.microsoft.com/office/drawing/2014/main" id="{8750CCC6-56E2-D54B-8214-E0AA46385B2E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rapezium 22">
              <a:extLst>
                <a:ext uri="{FF2B5EF4-FFF2-40B4-BE49-F238E27FC236}">
                  <a16:creationId xmlns:a16="http://schemas.microsoft.com/office/drawing/2014/main" id="{D4CCE655-26EB-FD4A-9180-18CE14DC29B2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6881742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Text and 4 Graph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sp>
        <p:nvSpPr>
          <p:cNvPr id="17" name="Chart Placeholder 16">
            <a:extLst>
              <a:ext uri="{FF2B5EF4-FFF2-40B4-BE49-F238E27FC236}">
                <a16:creationId xmlns:a16="http://schemas.microsoft.com/office/drawing/2014/main" id="{10E24EB4-F9B1-4865-B9FF-43075196B07E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6400801" y="4085616"/>
            <a:ext cx="2538919" cy="1942122"/>
          </a:xfrm>
        </p:spPr>
        <p:txBody>
          <a:bodyPr/>
          <a:lstStyle>
            <a:lvl1pPr>
              <a:defRPr>
                <a:solidFill>
                  <a:srgbClr val="4E4E51"/>
                </a:solidFill>
              </a:defRPr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19" name="Content Placeholder 18">
            <a:extLst>
              <a:ext uri="{FF2B5EF4-FFF2-40B4-BE49-F238E27FC236}">
                <a16:creationId xmlns:a16="http://schemas.microsoft.com/office/drawing/2014/main" id="{DF6F41EC-7CA9-48C3-8ECF-4AB19120647E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317500" y="1887538"/>
            <a:ext cx="5609887" cy="1942121"/>
          </a:xfrm>
        </p:spPr>
        <p:txBody>
          <a:bodyPr/>
          <a:lstStyle>
            <a:lvl1pPr>
              <a:defRPr>
                <a:solidFill>
                  <a:srgbClr val="4E4E51"/>
                </a:solidFill>
              </a:defRPr>
            </a:lvl1pPr>
            <a:lvl2pPr>
              <a:defRPr>
                <a:solidFill>
                  <a:srgbClr val="4E4E51"/>
                </a:solidFill>
              </a:defRPr>
            </a:lvl2pPr>
            <a:lvl3pPr>
              <a:defRPr>
                <a:solidFill>
                  <a:srgbClr val="4E4E51"/>
                </a:solidFill>
              </a:defRPr>
            </a:lvl3pPr>
            <a:lvl4pPr>
              <a:defRPr>
                <a:solidFill>
                  <a:srgbClr val="4E4E51"/>
                </a:solidFill>
              </a:defRPr>
            </a:lvl4pPr>
            <a:lvl5pPr>
              <a:defRPr>
                <a:solidFill>
                  <a:srgbClr val="4E4E51"/>
                </a:solidFill>
              </a:defRPr>
            </a:lvl5pPr>
          </a:lstStyle>
          <a:p>
            <a:pPr lvl="0"/>
            <a:r>
              <a:rPr lang="en-US"/>
              <a:t>Text or custom content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Content Placeholder 18">
            <a:extLst>
              <a:ext uri="{FF2B5EF4-FFF2-40B4-BE49-F238E27FC236}">
                <a16:creationId xmlns:a16="http://schemas.microsoft.com/office/drawing/2014/main" id="{4587F3AD-7E08-4D36-A4C8-B68A3CD55AC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317500" y="4085617"/>
            <a:ext cx="5609887" cy="1942121"/>
          </a:xfrm>
        </p:spPr>
        <p:txBody>
          <a:bodyPr/>
          <a:lstStyle>
            <a:lvl1pPr>
              <a:defRPr>
                <a:solidFill>
                  <a:srgbClr val="4E4E51"/>
                </a:solidFill>
              </a:defRPr>
            </a:lvl1pPr>
            <a:lvl2pPr>
              <a:defRPr>
                <a:solidFill>
                  <a:srgbClr val="4E4E51"/>
                </a:solidFill>
              </a:defRPr>
            </a:lvl2pPr>
            <a:lvl3pPr>
              <a:defRPr>
                <a:solidFill>
                  <a:srgbClr val="4E4E51"/>
                </a:solidFill>
              </a:defRPr>
            </a:lvl3pPr>
            <a:lvl4pPr>
              <a:defRPr>
                <a:solidFill>
                  <a:srgbClr val="4E4E51"/>
                </a:solidFill>
              </a:defRPr>
            </a:lvl4pPr>
            <a:lvl5pPr>
              <a:defRPr>
                <a:solidFill>
                  <a:srgbClr val="4E4E51"/>
                </a:solidFill>
              </a:defRPr>
            </a:lvl5pPr>
          </a:lstStyle>
          <a:p>
            <a:pPr lvl="0"/>
            <a:r>
              <a:rPr lang="en-US"/>
              <a:t>Text or custom content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hart Placeholder 16">
            <a:extLst>
              <a:ext uri="{FF2B5EF4-FFF2-40B4-BE49-F238E27FC236}">
                <a16:creationId xmlns:a16="http://schemas.microsoft.com/office/drawing/2014/main" id="{EC59F1B7-731E-4DA5-8A77-3F0ACB531E95}"/>
              </a:ext>
            </a:extLst>
          </p:cNvPr>
          <p:cNvSpPr>
            <a:spLocks noGrp="1"/>
          </p:cNvSpPr>
          <p:nvPr>
            <p:ph type="chart" sz="quarter" idx="17"/>
          </p:nvPr>
        </p:nvSpPr>
        <p:spPr>
          <a:xfrm>
            <a:off x="6400801" y="1887538"/>
            <a:ext cx="2538919" cy="1942121"/>
          </a:xfrm>
        </p:spPr>
        <p:txBody>
          <a:bodyPr/>
          <a:lstStyle>
            <a:lvl1pPr>
              <a:defRPr>
                <a:solidFill>
                  <a:srgbClr val="4E4E51"/>
                </a:solidFill>
              </a:defRPr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12" name="Chart Placeholder 16">
            <a:extLst>
              <a:ext uri="{FF2B5EF4-FFF2-40B4-BE49-F238E27FC236}">
                <a16:creationId xmlns:a16="http://schemas.microsoft.com/office/drawing/2014/main" id="{02C46C03-42FB-4AD0-9101-435624303F90}"/>
              </a:ext>
            </a:extLst>
          </p:cNvPr>
          <p:cNvSpPr>
            <a:spLocks noGrp="1"/>
          </p:cNvSpPr>
          <p:nvPr>
            <p:ph type="chart" sz="quarter" idx="18"/>
          </p:nvPr>
        </p:nvSpPr>
        <p:spPr>
          <a:xfrm>
            <a:off x="9090212" y="4085616"/>
            <a:ext cx="2538919" cy="1942122"/>
          </a:xfrm>
        </p:spPr>
        <p:txBody>
          <a:bodyPr/>
          <a:lstStyle>
            <a:lvl1pPr>
              <a:defRPr>
                <a:solidFill>
                  <a:srgbClr val="4E4E51"/>
                </a:solidFill>
              </a:defRPr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16" name="Chart Placeholder 16">
            <a:extLst>
              <a:ext uri="{FF2B5EF4-FFF2-40B4-BE49-F238E27FC236}">
                <a16:creationId xmlns:a16="http://schemas.microsoft.com/office/drawing/2014/main" id="{ABB1CFA6-2E92-4C5B-BF69-91F784F36E9D}"/>
              </a:ext>
            </a:extLst>
          </p:cNvPr>
          <p:cNvSpPr>
            <a:spLocks noGrp="1"/>
          </p:cNvSpPr>
          <p:nvPr>
            <p:ph type="chart" sz="quarter" idx="19"/>
          </p:nvPr>
        </p:nvSpPr>
        <p:spPr>
          <a:xfrm>
            <a:off x="9090212" y="1887538"/>
            <a:ext cx="2538919" cy="1942121"/>
          </a:xfrm>
        </p:spPr>
        <p:txBody>
          <a:bodyPr/>
          <a:lstStyle>
            <a:lvl1pPr>
              <a:defRPr>
                <a:solidFill>
                  <a:srgbClr val="4E4E51"/>
                </a:solidFill>
              </a:defRPr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A9CBF3D-61FD-A245-8870-4D88C89150F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2A177C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13" name="Subtítulo 2">
            <a:extLst>
              <a:ext uri="{FF2B5EF4-FFF2-40B4-BE49-F238E27FC236}">
                <a16:creationId xmlns:a16="http://schemas.microsoft.com/office/drawing/2014/main" id="{4EF31F61-56A4-4649-AEFE-BFE3041CF3AB}"/>
              </a:ext>
            </a:extLst>
          </p:cNvPr>
          <p:cNvSpPr>
            <a:spLocks noGrp="1"/>
          </p:cNvSpPr>
          <p:nvPr>
            <p:ph type="subTitle" idx="20" hasCustomPrompt="1"/>
          </p:nvPr>
        </p:nvSpPr>
        <p:spPr>
          <a:xfrm>
            <a:off x="317500" y="783710"/>
            <a:ext cx="11569700" cy="412115"/>
          </a:xfrm>
        </p:spPr>
        <p:txBody>
          <a:bodyPr wrap="square" lIns="90000" tIns="46800" rIns="90000" bIns="46800" anchor="ctr" anchorCtr="0">
            <a:normAutofit/>
          </a:bodyPr>
          <a:lstStyle>
            <a:lvl1pPr marL="0" indent="0" algn="l">
              <a:buNone/>
              <a:defRPr sz="1700">
                <a:solidFill>
                  <a:srgbClr val="2A177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Slide</a:t>
            </a:r>
            <a:r>
              <a:rPr lang="es-ES"/>
              <a:t> </a:t>
            </a:r>
            <a:r>
              <a:rPr lang="es-ES" err="1"/>
              <a:t>subtitle</a:t>
            </a:r>
            <a:endParaRPr lang="es-E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2A9A76B-437B-D247-B29A-82DBC1C81E1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4CF8824-39AC-6A4A-828D-38E92AACCF61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20" name="Right Triangle 19">
              <a:extLst>
                <a:ext uri="{FF2B5EF4-FFF2-40B4-BE49-F238E27FC236}">
                  <a16:creationId xmlns:a16="http://schemas.microsoft.com/office/drawing/2014/main" id="{224855F6-ACAF-A744-B15A-C4C2AC9F3767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rapezium 20">
              <a:extLst>
                <a:ext uri="{FF2B5EF4-FFF2-40B4-BE49-F238E27FC236}">
                  <a16:creationId xmlns:a16="http://schemas.microsoft.com/office/drawing/2014/main" id="{7522F7FA-12AA-2A47-B5DA-2750FE36120A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Trapezium 25">
              <a:extLst>
                <a:ext uri="{FF2B5EF4-FFF2-40B4-BE49-F238E27FC236}">
                  <a16:creationId xmlns:a16="http://schemas.microsoft.com/office/drawing/2014/main" id="{04A65F4E-E88C-5A47-8260-D65492D637C5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724988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 back cover">
    <p:bg>
      <p:bgPr>
        <a:solidFill>
          <a:srgbClr val="2A177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17515A2-85AD-4A1B-B0B4-2EFD24DB882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91979" y="2479633"/>
            <a:ext cx="6125510" cy="1655762"/>
          </a:xfrm>
          <a:noFill/>
        </p:spPr>
        <p:txBody>
          <a:bodyPr anchor="b">
            <a:normAutofit/>
          </a:bodyPr>
          <a:lstStyle>
            <a:lvl1pPr algn="l">
              <a:defRPr sz="4500" b="1">
                <a:solidFill>
                  <a:schemeClr val="bg2"/>
                </a:solidFill>
              </a:defRPr>
            </a:lvl1pPr>
          </a:lstStyle>
          <a:p>
            <a:r>
              <a:rPr lang="es-ES" err="1"/>
              <a:t>Thank</a:t>
            </a:r>
            <a:r>
              <a:rPr lang="es-ES"/>
              <a:t> </a:t>
            </a:r>
            <a:r>
              <a:rPr lang="es-ES" err="1"/>
              <a:t>you</a:t>
            </a:r>
            <a:endParaRPr lang="es-E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8BD6803-91C2-E143-B7C6-79789A2BDC0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lum bright="100000"/>
            <a:alphaModFix amt="10000"/>
          </a:blip>
          <a:srcRect t="15350" r="6928" b="7638"/>
          <a:stretch/>
        </p:blipFill>
        <p:spPr>
          <a:xfrm>
            <a:off x="5822731" y="-1"/>
            <a:ext cx="6369269" cy="6858001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A5680C04-A8F5-284E-93F6-E06B8570EF16}"/>
              </a:ext>
            </a:extLst>
          </p:cNvPr>
          <p:cNvGrpSpPr/>
          <p:nvPr userDrawn="1"/>
        </p:nvGrpSpPr>
        <p:grpSpPr>
          <a:xfrm flipH="1">
            <a:off x="-1531" y="6359076"/>
            <a:ext cx="3434400" cy="498925"/>
            <a:chOff x="8756375" y="6359076"/>
            <a:chExt cx="3435625" cy="498925"/>
          </a:xfrm>
        </p:grpSpPr>
        <p:sp>
          <p:nvSpPr>
            <p:cNvPr id="13" name="Right Triangle 12">
              <a:extLst>
                <a:ext uri="{FF2B5EF4-FFF2-40B4-BE49-F238E27FC236}">
                  <a16:creationId xmlns:a16="http://schemas.microsoft.com/office/drawing/2014/main" id="{5A62DA06-20FE-1944-AEE8-6D500C4601E3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rapezium 13">
              <a:extLst>
                <a:ext uri="{FF2B5EF4-FFF2-40B4-BE49-F238E27FC236}">
                  <a16:creationId xmlns:a16="http://schemas.microsoft.com/office/drawing/2014/main" id="{F8623169-2183-9547-91C3-69688D439B42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rapezium 14">
              <a:extLst>
                <a:ext uri="{FF2B5EF4-FFF2-40B4-BE49-F238E27FC236}">
                  <a16:creationId xmlns:a16="http://schemas.microsoft.com/office/drawing/2014/main" id="{021821FA-6B76-2F4C-BB12-53DC359F468B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202912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WHITE cov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17515A2-85AD-4A1B-B0B4-2EFD24DB882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91978" y="2479633"/>
            <a:ext cx="6125511" cy="1655762"/>
          </a:xfrm>
        </p:spPr>
        <p:txBody>
          <a:bodyPr anchor="b">
            <a:normAutofit/>
          </a:bodyPr>
          <a:lstStyle>
            <a:lvl1pPr algn="l">
              <a:defRPr sz="4000" b="1">
                <a:solidFill>
                  <a:schemeClr val="accent1"/>
                </a:solidFill>
              </a:defRPr>
            </a:lvl1pPr>
          </a:lstStyle>
          <a:p>
            <a:r>
              <a:rPr lang="es-ES" err="1"/>
              <a:t>Title</a:t>
            </a:r>
            <a:endParaRPr lang="es-ES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629732E-EEFA-42AC-9148-C19056DAEB7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91978" y="4142904"/>
            <a:ext cx="6125511" cy="810096"/>
          </a:xfrm>
        </p:spPr>
        <p:txBody>
          <a:bodyPr>
            <a:normAutofit/>
          </a:bodyPr>
          <a:lstStyle>
            <a:lvl1pPr marL="0" indent="0" algn="l">
              <a:buNone/>
              <a:defRPr sz="2200" b="0" i="0">
                <a:solidFill>
                  <a:schemeClr val="accent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Subtitle</a:t>
            </a:r>
            <a:r>
              <a:rPr lang="es-ES"/>
              <a:t> </a:t>
            </a:r>
            <a:r>
              <a:rPr lang="es-ES" err="1"/>
              <a:t>goes</a:t>
            </a:r>
            <a:r>
              <a:rPr lang="es-ES"/>
              <a:t> </a:t>
            </a:r>
            <a:r>
              <a:rPr lang="es-ES" err="1"/>
              <a:t>here</a:t>
            </a:r>
            <a:endParaRPr lang="es-ES"/>
          </a:p>
        </p:txBody>
      </p:sp>
      <p:sp>
        <p:nvSpPr>
          <p:cNvPr id="10" name="Marcador de texto 9">
            <a:extLst>
              <a:ext uri="{FF2B5EF4-FFF2-40B4-BE49-F238E27FC236}">
                <a16:creationId xmlns:a16="http://schemas.microsoft.com/office/drawing/2014/main" id="{1179CCD6-20ED-4828-8064-378F389E6CD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1979" y="6105530"/>
            <a:ext cx="4333875" cy="390525"/>
          </a:xfrm>
        </p:spPr>
        <p:txBody>
          <a:bodyPr anchor="ctr">
            <a:normAutofit/>
          </a:bodyPr>
          <a:lstStyle>
            <a:lvl1pPr marL="0" indent="0">
              <a:buNone/>
              <a:defRPr sz="1500">
                <a:solidFill>
                  <a:srgbClr val="2A177C"/>
                </a:solidFill>
              </a:defRPr>
            </a:lvl1pPr>
            <a:lvl5pPr>
              <a:defRPr/>
            </a:lvl5pPr>
          </a:lstStyle>
          <a:p>
            <a:pPr lvl="0"/>
            <a:r>
              <a:rPr lang="es-ES"/>
              <a:t>DD.MM.YEAR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7B35472-F0DF-AA42-BB35-93F1426433F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91978" y="771060"/>
            <a:ext cx="2384425" cy="937513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5E1C8C22-6C24-4C58-9D93-F4F41BC1182E}"/>
              </a:ext>
            </a:extLst>
          </p:cNvPr>
          <p:cNvGrpSpPr/>
          <p:nvPr userDrawn="1"/>
        </p:nvGrpSpPr>
        <p:grpSpPr>
          <a:xfrm flipH="1">
            <a:off x="-1531" y="6359076"/>
            <a:ext cx="3434400" cy="498925"/>
            <a:chOff x="8756375" y="6359076"/>
            <a:chExt cx="3435625" cy="498925"/>
          </a:xfrm>
        </p:grpSpPr>
        <p:sp>
          <p:nvSpPr>
            <p:cNvPr id="12" name="Right Triangle 11">
              <a:extLst>
                <a:ext uri="{FF2B5EF4-FFF2-40B4-BE49-F238E27FC236}">
                  <a16:creationId xmlns:a16="http://schemas.microsoft.com/office/drawing/2014/main" id="{C51B89B4-CF80-4A12-A8EF-ACC250AB7045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rapezium 10">
              <a:extLst>
                <a:ext uri="{FF2B5EF4-FFF2-40B4-BE49-F238E27FC236}">
                  <a16:creationId xmlns:a16="http://schemas.microsoft.com/office/drawing/2014/main" id="{0C962388-EED2-4E54-8B54-4A9887568782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rapezium 14">
              <a:extLst>
                <a:ext uri="{FF2B5EF4-FFF2-40B4-BE49-F238E27FC236}">
                  <a16:creationId xmlns:a16="http://schemas.microsoft.com/office/drawing/2014/main" id="{E29E7A70-D04E-4F3C-AD7C-35D9AE27E094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7D01F959-3C7E-44A4-A5B9-A9C69B774BF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t="15350" r="6928" b="7638"/>
          <a:stretch/>
        </p:blipFill>
        <p:spPr>
          <a:xfrm>
            <a:off x="5822731" y="-1"/>
            <a:ext cx="6369269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84524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arcador de texto 9">
            <a:extLst>
              <a:ext uri="{FF2B5EF4-FFF2-40B4-BE49-F238E27FC236}">
                <a16:creationId xmlns:a16="http://schemas.microsoft.com/office/drawing/2014/main" id="{1179CCD6-20ED-4828-8064-378F389E6CD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1978" y="1855191"/>
            <a:ext cx="4711871" cy="4121155"/>
          </a:xfrm>
        </p:spPr>
        <p:txBody>
          <a:bodyPr anchor="t">
            <a:normAutofit/>
          </a:bodyPr>
          <a:lstStyle>
            <a:lvl1pPr marL="457200" indent="-457200">
              <a:lnSpc>
                <a:spcPts val="2400"/>
              </a:lnSpc>
              <a:buFont typeface="+mj-lt"/>
              <a:buAutoNum type="arabicPeriod"/>
              <a:defRPr sz="2400" b="1">
                <a:solidFill>
                  <a:srgbClr val="4E4E51"/>
                </a:solidFill>
              </a:defRPr>
            </a:lvl1pPr>
            <a:lvl2pPr>
              <a:lnSpc>
                <a:spcPts val="2400"/>
              </a:lnSpc>
              <a:defRPr>
                <a:solidFill>
                  <a:srgbClr val="4E4E51"/>
                </a:solidFill>
              </a:defRPr>
            </a:lvl2pPr>
            <a:lvl5pPr>
              <a:defRPr/>
            </a:lvl5pPr>
          </a:lstStyle>
          <a:p>
            <a:pPr lvl="0"/>
            <a:r>
              <a:rPr lang="es-ES"/>
              <a:t>Text</a:t>
            </a:r>
          </a:p>
          <a:p>
            <a:pPr lvl="1"/>
            <a:r>
              <a:rPr lang="es-ES"/>
              <a:t>Text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761EF5E2-F54E-405E-9186-3484F0F42933}"/>
              </a:ext>
            </a:extLst>
          </p:cNvPr>
          <p:cNvSpPr txBox="1"/>
          <p:nvPr userDrawn="1"/>
        </p:nvSpPr>
        <p:spPr>
          <a:xfrm>
            <a:off x="691979" y="536533"/>
            <a:ext cx="4711871" cy="84023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5400" b="1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s-ES" noProof="0">
                <a:solidFill>
                  <a:srgbClr val="2A177C"/>
                </a:solidFill>
              </a:rPr>
              <a:t>Agenda</a:t>
            </a:r>
            <a:endParaRPr lang="es-ES">
              <a:solidFill>
                <a:srgbClr val="2A177C"/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34CCB7-6CEF-41E4-9C3D-748C63CE61A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1D795D9-478D-4824-A380-8FD19AE4006C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ADE8E2D-4326-437D-8668-BFBDE7A2EF83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solidFill>
                  <a:srgbClr val="4E4E51"/>
                </a:solidFill>
              </a:defRPr>
            </a:lvl1pPr>
          </a:lstStyle>
          <a:p>
            <a:fld id="{6F75E9E8-232C-4AE7-ABE1-C7018BDE6178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6DE0AD3-577A-A143-A9EA-FC1848D79CA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3F12EEB6-D374-7B46-9A3B-957C34E67070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16" name="Right Triangle 15">
              <a:extLst>
                <a:ext uri="{FF2B5EF4-FFF2-40B4-BE49-F238E27FC236}">
                  <a16:creationId xmlns:a16="http://schemas.microsoft.com/office/drawing/2014/main" id="{B0A94B33-A1D7-0740-9D61-292A26B53A40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rapezium 16">
              <a:extLst>
                <a:ext uri="{FF2B5EF4-FFF2-40B4-BE49-F238E27FC236}">
                  <a16:creationId xmlns:a16="http://schemas.microsoft.com/office/drawing/2014/main" id="{C5ACD72C-D28C-F749-A406-57F981B00ED0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rapezium 17">
              <a:extLst>
                <a:ext uri="{FF2B5EF4-FFF2-40B4-BE49-F238E27FC236}">
                  <a16:creationId xmlns:a16="http://schemas.microsoft.com/office/drawing/2014/main" id="{8ABB7470-D2D6-FE48-BDED-888C349A1C35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0193961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slide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3629732E-EEFA-42AC-9148-C19056DAEB7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91979" y="3276600"/>
            <a:ext cx="9144000" cy="2628900"/>
          </a:xfrm>
        </p:spPr>
        <p:txBody>
          <a:bodyPr>
            <a:normAutofit/>
          </a:bodyPr>
          <a:lstStyle>
            <a:lvl1pPr marL="0" indent="0" algn="l">
              <a:buNone/>
              <a:defRPr sz="76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Divider</a:t>
            </a:r>
            <a:r>
              <a:rPr lang="es-ES"/>
              <a:t> </a:t>
            </a:r>
            <a:r>
              <a:rPr lang="es-ES" err="1"/>
              <a:t>title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AE550A-41E9-44A3-AEA2-4EDE9B4A91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DFB4EA-449C-4F4D-AAB6-0451AABEF9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04644EF-2CAF-7342-9CFB-73C18884F20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lum bright="100000"/>
          </a:blip>
          <a:stretch>
            <a:fillRect/>
          </a:stretch>
        </p:blipFill>
        <p:spPr>
          <a:xfrm>
            <a:off x="691978" y="771060"/>
            <a:ext cx="1144508" cy="450000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B2D886-20C2-4032-8427-ADA4ADEBB3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F75E9E8-232C-4AE7-ABE1-C7018BDE6178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2247720-0238-C24F-BF1C-BDCCBD3F8D14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19" name="Right Triangle 18">
              <a:extLst>
                <a:ext uri="{FF2B5EF4-FFF2-40B4-BE49-F238E27FC236}">
                  <a16:creationId xmlns:a16="http://schemas.microsoft.com/office/drawing/2014/main" id="{1E27DD56-6086-4F4F-BB0F-A7933B292AD4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rapezium 19">
              <a:extLst>
                <a:ext uri="{FF2B5EF4-FFF2-40B4-BE49-F238E27FC236}">
                  <a16:creationId xmlns:a16="http://schemas.microsoft.com/office/drawing/2014/main" id="{08739E9F-9EC9-A142-8A25-4B2E29DAAA2B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rapezium 20">
              <a:extLst>
                <a:ext uri="{FF2B5EF4-FFF2-40B4-BE49-F238E27FC236}">
                  <a16:creationId xmlns:a16="http://schemas.microsoft.com/office/drawing/2014/main" id="{0CD43272-FB53-7040-9CC6-8656E74515E2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76813035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slide 2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3629732E-EEFA-42AC-9148-C19056DAEB7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91979" y="3276600"/>
            <a:ext cx="9144000" cy="2628900"/>
          </a:xfrm>
        </p:spPr>
        <p:txBody>
          <a:bodyPr>
            <a:normAutofit/>
          </a:bodyPr>
          <a:lstStyle>
            <a:lvl1pPr marL="0" indent="0" algn="l">
              <a:buNone/>
              <a:defRPr sz="76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Divider</a:t>
            </a:r>
            <a:r>
              <a:rPr lang="es-ES"/>
              <a:t> </a:t>
            </a:r>
            <a:r>
              <a:rPr lang="es-ES" err="1"/>
              <a:t>title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DEB7B0-E91A-4D80-85A9-1FD60009A8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FBA4F1-0A36-4AC8-9B3F-9246BC7025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777805E-E599-194A-89F1-36E05480F1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lum bright="100000"/>
          </a:blip>
          <a:stretch>
            <a:fillRect/>
          </a:stretch>
        </p:blipFill>
        <p:spPr>
          <a:xfrm>
            <a:off x="691978" y="771059"/>
            <a:ext cx="1144508" cy="450000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877A3D-A6B0-4AA6-9737-3D86B00D6B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F75E9E8-232C-4AE7-ABE1-C7018BDE6178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AF15014-42E9-6043-8875-2F761E9A67F5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19" name="Right Triangle 18">
              <a:extLst>
                <a:ext uri="{FF2B5EF4-FFF2-40B4-BE49-F238E27FC236}">
                  <a16:creationId xmlns:a16="http://schemas.microsoft.com/office/drawing/2014/main" id="{13BAACE2-45D2-1143-8F8B-752B483F4385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rapezium 19">
              <a:extLst>
                <a:ext uri="{FF2B5EF4-FFF2-40B4-BE49-F238E27FC236}">
                  <a16:creationId xmlns:a16="http://schemas.microsoft.com/office/drawing/2014/main" id="{C751DC7E-F99B-B444-BC09-F3180352E4F9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rapezium 20">
              <a:extLst>
                <a:ext uri="{FF2B5EF4-FFF2-40B4-BE49-F238E27FC236}">
                  <a16:creationId xmlns:a16="http://schemas.microsoft.com/office/drawing/2014/main" id="{7CA7D299-EE0D-8146-BF4F-8014A6626487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0671815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slide 3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3629732E-EEFA-42AC-9148-C19056DAEB7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91979" y="3276600"/>
            <a:ext cx="9144000" cy="2628900"/>
          </a:xfrm>
        </p:spPr>
        <p:txBody>
          <a:bodyPr>
            <a:normAutofit/>
          </a:bodyPr>
          <a:lstStyle>
            <a:lvl1pPr marL="0" indent="0" algn="l">
              <a:buNone/>
              <a:defRPr sz="76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Divider</a:t>
            </a:r>
            <a:r>
              <a:rPr lang="es-ES"/>
              <a:t> </a:t>
            </a:r>
            <a:r>
              <a:rPr lang="es-ES" err="1"/>
              <a:t>title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A83A0E-2214-4DDF-B298-2C981AC052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C4CA5D-4F54-4A0B-9904-E66535CF9C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0F54C5C-C57B-3A43-AC8C-7407D8E7510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lum bright="100000"/>
          </a:blip>
          <a:stretch>
            <a:fillRect/>
          </a:stretch>
        </p:blipFill>
        <p:spPr>
          <a:xfrm>
            <a:off x="691978" y="771060"/>
            <a:ext cx="1144508" cy="450000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FDACD0-1DCF-4CFC-9EA0-E60F136A8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F75E9E8-232C-4AE7-ABE1-C7018BDE6178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C512C962-2CE2-B640-938D-9FC38EDC965B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19" name="Right Triangle 18">
              <a:extLst>
                <a:ext uri="{FF2B5EF4-FFF2-40B4-BE49-F238E27FC236}">
                  <a16:creationId xmlns:a16="http://schemas.microsoft.com/office/drawing/2014/main" id="{C14EB5A4-0B81-B94F-AB53-6F2EC220816E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rapezium 19">
              <a:extLst>
                <a:ext uri="{FF2B5EF4-FFF2-40B4-BE49-F238E27FC236}">
                  <a16:creationId xmlns:a16="http://schemas.microsoft.com/office/drawing/2014/main" id="{F65AA36B-77C9-BE41-A2A5-2723A5456046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rapezium 20">
              <a:extLst>
                <a:ext uri="{FF2B5EF4-FFF2-40B4-BE49-F238E27FC236}">
                  <a16:creationId xmlns:a16="http://schemas.microsoft.com/office/drawing/2014/main" id="{5D68D2C1-3408-E040-86AF-A1B8B4B5D24C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4472780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light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pic>
        <p:nvPicPr>
          <p:cNvPr id="19" name="Imagen 8">
            <a:extLst>
              <a:ext uri="{FF2B5EF4-FFF2-40B4-BE49-F238E27FC236}">
                <a16:creationId xmlns:a16="http://schemas.microsoft.com/office/drawing/2014/main" id="{01AFE0F0-C838-4242-8DC5-085DED786A3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biLevel thresh="5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9041" y="304801"/>
            <a:ext cx="738159" cy="697466"/>
          </a:xfrm>
          <a:prstGeom prst="rect">
            <a:avLst/>
          </a:prstGeom>
        </p:spPr>
      </p:pic>
      <p:sp>
        <p:nvSpPr>
          <p:cNvPr id="12" name="Subtítulo 2">
            <a:extLst>
              <a:ext uri="{FF2B5EF4-FFF2-40B4-BE49-F238E27FC236}">
                <a16:creationId xmlns:a16="http://schemas.microsoft.com/office/drawing/2014/main" id="{D0E8878F-8A1A-764B-9740-2BCC35805FE5}"/>
              </a:ext>
            </a:extLst>
          </p:cNvPr>
          <p:cNvSpPr>
            <a:spLocks noGrp="1"/>
          </p:cNvSpPr>
          <p:nvPr>
            <p:ph type="subTitle" idx="15" hasCustomPrompt="1"/>
          </p:nvPr>
        </p:nvSpPr>
        <p:spPr>
          <a:xfrm>
            <a:off x="317500" y="783710"/>
            <a:ext cx="11569700" cy="412115"/>
          </a:xfrm>
        </p:spPr>
        <p:txBody>
          <a:bodyPr wrap="square" lIns="90000" tIns="46800" rIns="90000" bIns="46800" anchor="ctr" anchorCtr="0">
            <a:normAutofit/>
          </a:bodyPr>
          <a:lstStyle>
            <a:lvl1pPr marL="0" indent="0" algn="l">
              <a:buNone/>
              <a:defRPr sz="1700">
                <a:solidFill>
                  <a:srgbClr val="2A177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Slide</a:t>
            </a:r>
            <a:r>
              <a:rPr lang="es-ES"/>
              <a:t> </a:t>
            </a:r>
            <a:r>
              <a:rPr lang="es-ES" err="1"/>
              <a:t>subtitle</a:t>
            </a:r>
            <a:endParaRPr lang="es-ES"/>
          </a:p>
        </p:txBody>
      </p:sp>
      <p:sp>
        <p:nvSpPr>
          <p:cNvPr id="14" name="Marcador de contenido 1">
            <a:extLst>
              <a:ext uri="{FF2B5EF4-FFF2-40B4-BE49-F238E27FC236}">
                <a16:creationId xmlns:a16="http://schemas.microsoft.com/office/drawing/2014/main" id="{175DDDCD-8D81-7B41-8C9E-19982F3A5AA2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317499" y="2095499"/>
            <a:ext cx="8772711" cy="2070101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rgbClr val="4E4E51"/>
                </a:solidFill>
              </a:defRPr>
            </a:lvl1pPr>
          </a:lstStyle>
          <a:p>
            <a:r>
              <a:rPr lang="es-ES" err="1"/>
              <a:t>Introduction</a:t>
            </a:r>
            <a:r>
              <a:rPr lang="es-ES"/>
              <a:t> </a:t>
            </a:r>
            <a:r>
              <a:rPr lang="es-ES" err="1"/>
              <a:t>text</a:t>
            </a:r>
            <a:endParaRPr lang="es-E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A20569E-B9B6-5644-B81A-DAFE7630346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2A177C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417E2B17-33EB-AC45-BCD9-E175CA1698D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C4A37303-1CC6-7041-8E46-A482D2D58921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20" name="Right Triangle 19">
              <a:extLst>
                <a:ext uri="{FF2B5EF4-FFF2-40B4-BE49-F238E27FC236}">
                  <a16:creationId xmlns:a16="http://schemas.microsoft.com/office/drawing/2014/main" id="{2EA666AD-4D46-484B-B4D9-088163078418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rapezium 20">
              <a:extLst>
                <a:ext uri="{FF2B5EF4-FFF2-40B4-BE49-F238E27FC236}">
                  <a16:creationId xmlns:a16="http://schemas.microsoft.com/office/drawing/2014/main" id="{15812B6C-FEE3-B947-AA3E-B400F59A8398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rapezium 23">
              <a:extLst>
                <a:ext uri="{FF2B5EF4-FFF2-40B4-BE49-F238E27FC236}">
                  <a16:creationId xmlns:a16="http://schemas.microsoft.com/office/drawing/2014/main" id="{B58ED08C-6AA8-974C-A27C-41FEA9506ABE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454003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white spa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pic>
        <p:nvPicPr>
          <p:cNvPr id="19" name="Imagen 8">
            <a:extLst>
              <a:ext uri="{FF2B5EF4-FFF2-40B4-BE49-F238E27FC236}">
                <a16:creationId xmlns:a16="http://schemas.microsoft.com/office/drawing/2014/main" id="{01AFE0F0-C838-4242-8DC5-085DED786A3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biLevel thresh="5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9041" y="304801"/>
            <a:ext cx="738159" cy="697466"/>
          </a:xfrm>
          <a:prstGeom prst="rect">
            <a:avLst/>
          </a:prstGeom>
        </p:spPr>
      </p:pic>
      <p:sp>
        <p:nvSpPr>
          <p:cNvPr id="12" name="Subtítulo 2">
            <a:extLst>
              <a:ext uri="{FF2B5EF4-FFF2-40B4-BE49-F238E27FC236}">
                <a16:creationId xmlns:a16="http://schemas.microsoft.com/office/drawing/2014/main" id="{D0E8878F-8A1A-764B-9740-2BCC35805FE5}"/>
              </a:ext>
            </a:extLst>
          </p:cNvPr>
          <p:cNvSpPr>
            <a:spLocks noGrp="1"/>
          </p:cNvSpPr>
          <p:nvPr>
            <p:ph type="subTitle" idx="15" hasCustomPrompt="1"/>
          </p:nvPr>
        </p:nvSpPr>
        <p:spPr>
          <a:xfrm>
            <a:off x="317500" y="783710"/>
            <a:ext cx="11569700" cy="412115"/>
          </a:xfrm>
        </p:spPr>
        <p:txBody>
          <a:bodyPr wrap="square" lIns="90000" tIns="46800" rIns="90000" bIns="46800" anchor="ctr" anchorCtr="0">
            <a:normAutofit/>
          </a:bodyPr>
          <a:lstStyle>
            <a:lvl1pPr marL="0" indent="0" algn="l">
              <a:buNone/>
              <a:defRPr sz="1700">
                <a:solidFill>
                  <a:srgbClr val="2A177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Slide</a:t>
            </a:r>
            <a:r>
              <a:rPr lang="es-ES"/>
              <a:t> </a:t>
            </a:r>
            <a:r>
              <a:rPr lang="es-ES" err="1"/>
              <a:t>subtitle</a:t>
            </a:r>
            <a:endParaRPr lang="es-ES"/>
          </a:p>
        </p:txBody>
      </p:sp>
      <p:sp>
        <p:nvSpPr>
          <p:cNvPr id="14" name="Marcador de contenido 1">
            <a:extLst>
              <a:ext uri="{FF2B5EF4-FFF2-40B4-BE49-F238E27FC236}">
                <a16:creationId xmlns:a16="http://schemas.microsoft.com/office/drawing/2014/main" id="{175DDDCD-8D81-7B41-8C9E-19982F3A5AA2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317499" y="2095499"/>
            <a:ext cx="8772711" cy="2070101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rgbClr val="4E4E51"/>
                </a:solidFill>
              </a:defRPr>
            </a:lvl1pPr>
          </a:lstStyle>
          <a:p>
            <a:r>
              <a:rPr lang="es-ES" err="1"/>
              <a:t>Introduction</a:t>
            </a:r>
            <a:r>
              <a:rPr lang="es-ES"/>
              <a:t> </a:t>
            </a:r>
            <a:r>
              <a:rPr lang="es-ES" err="1"/>
              <a:t>text</a:t>
            </a:r>
            <a:endParaRPr lang="es-E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A20569E-B9B6-5644-B81A-DAFE7630346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2A177C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A6FC193-DB96-3B4E-A5FF-58F3189DF52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5A9B1426-5260-BE44-A26B-38E9A66D723C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16" name="Right Triangle 15">
              <a:extLst>
                <a:ext uri="{FF2B5EF4-FFF2-40B4-BE49-F238E27FC236}">
                  <a16:creationId xmlns:a16="http://schemas.microsoft.com/office/drawing/2014/main" id="{93953AAA-06A8-014D-8FA3-DB0AC78F6022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rapezium 16">
              <a:extLst>
                <a:ext uri="{FF2B5EF4-FFF2-40B4-BE49-F238E27FC236}">
                  <a16:creationId xmlns:a16="http://schemas.microsoft.com/office/drawing/2014/main" id="{F75BB171-0574-B742-8C77-952AA9F8435A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rapezium 17">
              <a:extLst>
                <a:ext uri="{FF2B5EF4-FFF2-40B4-BE49-F238E27FC236}">
                  <a16:creationId xmlns:a16="http://schemas.microsoft.com/office/drawing/2014/main" id="{058DB0BE-7798-5540-9AA1-662925AD8BAA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8776014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pic>
        <p:nvPicPr>
          <p:cNvPr id="19" name="Imagen 8">
            <a:extLst>
              <a:ext uri="{FF2B5EF4-FFF2-40B4-BE49-F238E27FC236}">
                <a16:creationId xmlns:a16="http://schemas.microsoft.com/office/drawing/2014/main" id="{01AFE0F0-C838-4242-8DC5-085DED786A3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biLevel thresh="5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9041" y="304801"/>
            <a:ext cx="738159" cy="697466"/>
          </a:xfrm>
          <a:prstGeom prst="rect">
            <a:avLst/>
          </a:prstGeom>
        </p:spPr>
      </p:pic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5510CCBF-3ED3-4726-BBF8-DD2878A645C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04801" y="1644091"/>
            <a:ext cx="11354186" cy="1392176"/>
          </a:xfrm>
        </p:spPr>
        <p:txBody>
          <a:bodyPr wrap="square" lIns="0" tIns="0" rIns="0" bIns="0">
            <a:spAutoFit/>
          </a:bodyPr>
          <a:lstStyle>
            <a:lvl1pPr>
              <a:buClr>
                <a:srgbClr val="4E4E51"/>
              </a:buClr>
              <a:defRPr>
                <a:solidFill>
                  <a:srgbClr val="4E4E51"/>
                </a:solidFill>
              </a:defRPr>
            </a:lvl1pPr>
            <a:lvl2pPr>
              <a:buClr>
                <a:srgbClr val="4E4E51"/>
              </a:buClr>
              <a:defRPr>
                <a:solidFill>
                  <a:srgbClr val="4E4E51"/>
                </a:solidFill>
              </a:defRPr>
            </a:lvl2pPr>
            <a:lvl3pPr>
              <a:buClr>
                <a:srgbClr val="4E4E51"/>
              </a:buClr>
              <a:defRPr>
                <a:solidFill>
                  <a:srgbClr val="4E4E51"/>
                </a:solidFill>
              </a:defRPr>
            </a:lvl3pPr>
            <a:lvl4pPr>
              <a:buClr>
                <a:srgbClr val="4E4E51"/>
              </a:buClr>
              <a:defRPr>
                <a:solidFill>
                  <a:srgbClr val="4E4E51"/>
                </a:solidFill>
              </a:defRPr>
            </a:lvl4pPr>
            <a:lvl5pPr>
              <a:buClr>
                <a:srgbClr val="4E4E51"/>
              </a:buClr>
              <a:defRPr>
                <a:solidFill>
                  <a:srgbClr val="4E4E5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36A4296-3008-6F40-8B27-DE9B3D0534B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2A177C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9" name="Subtítulo 2">
            <a:extLst>
              <a:ext uri="{FF2B5EF4-FFF2-40B4-BE49-F238E27FC236}">
                <a16:creationId xmlns:a16="http://schemas.microsoft.com/office/drawing/2014/main" id="{7454414C-F35C-864C-92D2-A41FD8F1D5B1}"/>
              </a:ext>
            </a:extLst>
          </p:cNvPr>
          <p:cNvSpPr>
            <a:spLocks noGrp="1"/>
          </p:cNvSpPr>
          <p:nvPr>
            <p:ph type="subTitle" idx="15" hasCustomPrompt="1"/>
          </p:nvPr>
        </p:nvSpPr>
        <p:spPr>
          <a:xfrm>
            <a:off x="317500" y="783710"/>
            <a:ext cx="11569700" cy="412115"/>
          </a:xfrm>
        </p:spPr>
        <p:txBody>
          <a:bodyPr wrap="square" lIns="90000" tIns="46800" rIns="90000" bIns="46800" anchor="ctr" anchorCtr="0">
            <a:normAutofit/>
          </a:bodyPr>
          <a:lstStyle>
            <a:lvl1pPr marL="0" indent="0" algn="l">
              <a:buNone/>
              <a:defRPr sz="1700">
                <a:solidFill>
                  <a:srgbClr val="2A177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Slide</a:t>
            </a:r>
            <a:r>
              <a:rPr lang="es-ES"/>
              <a:t> </a:t>
            </a:r>
            <a:r>
              <a:rPr lang="es-ES" err="1"/>
              <a:t>subtitle</a:t>
            </a:r>
            <a:endParaRPr lang="es-E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7CE29CE-2CDD-854F-8DCE-729DE87C910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2E1ADA-BD7D-EC48-AED3-DF4F6F2E42C9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20" name="Right Triangle 19">
              <a:extLst>
                <a:ext uri="{FF2B5EF4-FFF2-40B4-BE49-F238E27FC236}">
                  <a16:creationId xmlns:a16="http://schemas.microsoft.com/office/drawing/2014/main" id="{C5D1EB17-3388-A149-9D2E-C4A9CA2212D7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rapezium 20">
              <a:extLst>
                <a:ext uri="{FF2B5EF4-FFF2-40B4-BE49-F238E27FC236}">
                  <a16:creationId xmlns:a16="http://schemas.microsoft.com/office/drawing/2014/main" id="{EE061782-9F63-C54C-8142-4D5FB7A1CCC7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rapezium 21">
              <a:extLst>
                <a:ext uri="{FF2B5EF4-FFF2-40B4-BE49-F238E27FC236}">
                  <a16:creationId xmlns:a16="http://schemas.microsoft.com/office/drawing/2014/main" id="{49121248-34A6-7848-831F-B54479BE2CC3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3647599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304801"/>
            <a:ext cx="11582400" cy="5748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6972"/>
            <a:ext cx="115824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6339161"/>
            <a:ext cx="2743200" cy="196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39161"/>
            <a:ext cx="4114800" cy="196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339161"/>
            <a:ext cx="2743200" cy="196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30985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89" r:id="rId7"/>
    <p:sldLayoutId id="2147483729" r:id="rId8"/>
    <p:sldLayoutId id="2147483694" r:id="rId9"/>
    <p:sldLayoutId id="2147483693" r:id="rId10"/>
    <p:sldLayoutId id="2147483671" r:id="rId11"/>
    <p:sldLayoutId id="2147483678" r:id="rId12"/>
    <p:sldLayoutId id="2147483654" r:id="rId13"/>
    <p:sldLayoutId id="2147483679" r:id="rId14"/>
    <p:sldLayoutId id="2147483655" r:id="rId15"/>
    <p:sldLayoutId id="2147483728" r:id="rId16"/>
    <p:sldLayoutId id="2147483725" r:id="rId17"/>
    <p:sldLayoutId id="2147483726" r:id="rId18"/>
    <p:sldLayoutId id="2147483727" r:id="rId1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5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rgbClr val="4E4E5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4E4E5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4E4E5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4E4E5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4E4E5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userDrawn="1">
          <p15:clr>
            <a:srgbClr val="F26B43"/>
          </p15:clr>
        </p15:guide>
        <p15:guide id="2" pos="7680" userDrawn="1">
          <p15:clr>
            <a:srgbClr val="F26B43"/>
          </p15:clr>
        </p15:guide>
        <p15:guide id="3" pos="7488" userDrawn="1">
          <p15:clr>
            <a:srgbClr val="F26B43"/>
          </p15:clr>
        </p15:guide>
        <p15:guide id="4" pos="192" userDrawn="1">
          <p15:clr>
            <a:srgbClr val="F26B43"/>
          </p15:clr>
        </p15:guide>
        <p15:guide id="5" orient="horz" userDrawn="1">
          <p15:clr>
            <a:srgbClr val="F26B43"/>
          </p15:clr>
        </p15:guide>
        <p15:guide id="6" orient="horz" pos="4320" userDrawn="1">
          <p15:clr>
            <a:srgbClr val="F26B43"/>
          </p15:clr>
        </p15:guide>
        <p15:guide id="7" orient="horz" pos="4128" userDrawn="1">
          <p15:clr>
            <a:srgbClr val="F26B43"/>
          </p15:clr>
        </p15:guide>
        <p15:guide id="8" orient="horz" pos="19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09E7ED3-169B-F342-8751-2D071B7FDC0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TW" altLang="en-US" dirty="0"/>
              <a:t>香港合資格長者津貼</a:t>
            </a:r>
            <a:endParaRPr lang="en-US" dirty="0"/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E0E66A43-ABCE-514E-A55A-1EEFF75BB5B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A0F06B3-71A6-FD48-8788-5A03CC7EF42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/>
              <a:t>11.01.2023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04034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C913BB-B6E0-45CC-A9C4-06938FC207B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19139" y="1855191"/>
            <a:ext cx="9556544" cy="4121155"/>
          </a:xfrm>
        </p:spPr>
        <p:txBody>
          <a:bodyPr>
            <a:normAutofit/>
          </a:bodyPr>
          <a:lstStyle/>
          <a:p>
            <a:r>
              <a:rPr lang="zh-TW" altLang="en-US" dirty="0"/>
              <a:t>香港長者津貼種類</a:t>
            </a:r>
            <a:endParaRPr lang="en-US" altLang="zh-TW" dirty="0"/>
          </a:p>
          <a:p>
            <a:endParaRPr lang="en-US" altLang="zh-TW" dirty="0"/>
          </a:p>
          <a:p>
            <a:r>
              <a:rPr lang="zh-TW" altLang="en-US" dirty="0"/>
              <a:t>申請資格</a:t>
            </a:r>
            <a:endParaRPr lang="en-US" altLang="zh-TW" dirty="0"/>
          </a:p>
          <a:p>
            <a:endParaRPr lang="en-US" altLang="zh-TW" dirty="0"/>
          </a:p>
          <a:p>
            <a:r>
              <a:rPr lang="zh-TW" altLang="en-US" dirty="0"/>
              <a:t>長者生活津貼的入息資產及限額</a:t>
            </a:r>
            <a:endParaRPr lang="en-US" altLang="zh-TW" dirty="0"/>
          </a:p>
          <a:p>
            <a:endParaRPr lang="en-US" altLang="zh-TW" dirty="0"/>
          </a:p>
          <a:p>
            <a:endParaRPr lang="zh-TW" altLang="en-US" dirty="0"/>
          </a:p>
          <a:p>
            <a:endParaRPr lang="zh-TW" alt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017815-405E-48F7-BA00-C6FB86A64D73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6F75E9E8-232C-4AE7-ABE1-C7018BDE6178}" type="slidenum">
              <a:rPr lang="en-GB" smtClean="0">
                <a:solidFill>
                  <a:srgbClr val="4E4E51"/>
                </a:solidFill>
              </a:rPr>
              <a:t>2</a:t>
            </a:fld>
            <a:endParaRPr lang="en-GB" dirty="0">
              <a:solidFill>
                <a:srgbClr val="4E4E5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7807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7F10CE-CB43-4B12-8B10-F347A2E8CF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>
                <a:solidFill>
                  <a:schemeClr val="bg1"/>
                </a:solidFill>
              </a:rPr>
              <a:pPr/>
              <a:t>3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D5B48DC6-D980-2F4E-B2F7-B87426F6675F}"/>
              </a:ext>
            </a:extLst>
          </p:cNvPr>
          <p:cNvSpPr>
            <a:spLocks noGrp="1"/>
          </p:cNvSpPr>
          <p:nvPr>
            <p:ph type="subTitle" idx="15"/>
          </p:nvPr>
        </p:nvSpPr>
        <p:spPr/>
        <p:txBody>
          <a:bodyPr/>
          <a:lstStyle/>
          <a:p>
            <a:r>
              <a:rPr lang="zh-HK" altLang="en-US" dirty="0"/>
              <a:t>生果金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F119A1-CA68-EC4B-B77F-047A3362DD1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04800" y="1358585"/>
            <a:ext cx="11452006" cy="4243662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00000"/>
              </a:lnSpc>
            </a:pPr>
            <a:r>
              <a:rPr lang="zh-TW" altLang="en-US" sz="2400" b="0" i="0" dirty="0">
                <a:solidFill>
                  <a:srgbClr val="000000"/>
                </a:solidFill>
                <a:effectLst/>
                <a:latin typeface="Noto Sans TC"/>
              </a:rPr>
              <a:t>生果金正式名稱是高齡津貼，早於</a:t>
            </a:r>
            <a:r>
              <a:rPr lang="en-US" altLang="zh-TW" sz="2400" b="0" i="0" dirty="0">
                <a:solidFill>
                  <a:srgbClr val="000000"/>
                </a:solidFill>
                <a:effectLst/>
                <a:latin typeface="Noto Sans TC"/>
              </a:rPr>
              <a:t>1970</a:t>
            </a:r>
            <a:r>
              <a:rPr lang="zh-TW" altLang="en-US" sz="2400" b="0" i="0" dirty="0">
                <a:solidFill>
                  <a:srgbClr val="000000"/>
                </a:solidFill>
                <a:effectLst/>
                <a:latin typeface="Noto Sans TC"/>
              </a:rPr>
              <a:t>年代已於香港推行，目的是向曾貢獻社會的長者聊表心意，給予微薄金錢讓他們作為「零用錢」。因此，生果金的特色是毋須任何資產審查，而金額不高。</a:t>
            </a:r>
          </a:p>
          <a:p>
            <a:pPr>
              <a:lnSpc>
                <a:spcPct val="100000"/>
              </a:lnSpc>
            </a:pPr>
            <a:endParaRPr lang="zh-TW" altLang="en-US" sz="2400" b="0" i="0" dirty="0">
              <a:solidFill>
                <a:srgbClr val="000000"/>
              </a:solidFill>
              <a:effectLst/>
              <a:latin typeface="Noto Sans TC"/>
            </a:endParaRPr>
          </a:p>
          <a:p>
            <a:pPr>
              <a:lnSpc>
                <a:spcPct val="100000"/>
              </a:lnSpc>
            </a:pPr>
            <a:r>
              <a:rPr lang="zh-TW" altLang="en-US" sz="2400" b="0" i="0" dirty="0">
                <a:solidFill>
                  <a:srgbClr val="000000"/>
                </a:solidFill>
                <a:effectLst/>
                <a:latin typeface="Noto Sans TC"/>
              </a:rPr>
              <a:t>自</a:t>
            </a:r>
            <a:r>
              <a:rPr lang="en-US" altLang="zh-TW" sz="2400" b="0" i="0" dirty="0">
                <a:solidFill>
                  <a:srgbClr val="000000"/>
                </a:solidFill>
                <a:effectLst/>
                <a:latin typeface="Noto Sans TC"/>
              </a:rPr>
              <a:t>2022</a:t>
            </a:r>
            <a:r>
              <a:rPr lang="zh-TW" altLang="en-US" sz="2400" b="0" i="0" dirty="0">
                <a:solidFill>
                  <a:srgbClr val="000000"/>
                </a:solidFill>
                <a:effectLst/>
                <a:latin typeface="Noto Sans TC"/>
              </a:rPr>
              <a:t>年</a:t>
            </a:r>
            <a:r>
              <a:rPr lang="en-US" altLang="zh-TW" sz="2400" b="0" i="0" dirty="0">
                <a:solidFill>
                  <a:srgbClr val="000000"/>
                </a:solidFill>
                <a:effectLst/>
                <a:latin typeface="Noto Sans TC"/>
              </a:rPr>
              <a:t>2</a:t>
            </a:r>
            <a:r>
              <a:rPr lang="zh-TW" altLang="en-US" sz="2400" b="0" i="0" dirty="0">
                <a:solidFill>
                  <a:srgbClr val="000000"/>
                </a:solidFill>
                <a:effectLst/>
                <a:latin typeface="Noto Sans TC"/>
              </a:rPr>
              <a:t>月</a:t>
            </a:r>
            <a:r>
              <a:rPr lang="en-US" altLang="zh-TW" sz="2400" b="0" i="0" dirty="0">
                <a:solidFill>
                  <a:srgbClr val="000000"/>
                </a:solidFill>
                <a:effectLst/>
                <a:latin typeface="Noto Sans TC"/>
              </a:rPr>
              <a:t>1</a:t>
            </a:r>
            <a:r>
              <a:rPr lang="zh-TW" altLang="en-US" sz="2400" b="0" i="0" dirty="0">
                <a:solidFill>
                  <a:srgbClr val="000000"/>
                </a:solidFill>
                <a:effectLst/>
                <a:latin typeface="Noto Sans TC"/>
              </a:rPr>
              <a:t>日起，生果金每月定額資助為</a:t>
            </a:r>
            <a:r>
              <a:rPr lang="en-US" altLang="zh-TW" sz="2400" b="0" i="0" dirty="0">
                <a:solidFill>
                  <a:srgbClr val="000000"/>
                </a:solidFill>
                <a:effectLst/>
                <a:latin typeface="Noto Sans TC"/>
              </a:rPr>
              <a:t>HK$1,515</a:t>
            </a:r>
            <a:r>
              <a:rPr lang="zh-TW" altLang="en-US" sz="2400" b="0" i="0" dirty="0">
                <a:solidFill>
                  <a:srgbClr val="000000"/>
                </a:solidFill>
                <a:effectLst/>
                <a:latin typeface="Noto Sans TC"/>
              </a:rPr>
              <a:t>。</a:t>
            </a:r>
          </a:p>
          <a:p>
            <a:pPr>
              <a:lnSpc>
                <a:spcPct val="100000"/>
              </a:lnSpc>
            </a:pPr>
            <a:endParaRPr lang="zh-TW" altLang="en-US" sz="2400" b="0" i="0" dirty="0">
              <a:solidFill>
                <a:srgbClr val="000000"/>
              </a:solidFill>
              <a:effectLst/>
              <a:latin typeface="Noto Sans TC"/>
            </a:endParaRPr>
          </a:p>
          <a:p>
            <a:pPr>
              <a:lnSpc>
                <a:spcPct val="100000"/>
              </a:lnSpc>
            </a:pPr>
            <a:r>
              <a:rPr lang="zh-TW" altLang="en-US" sz="2400" b="0" i="0" dirty="0">
                <a:solidFill>
                  <a:srgbClr val="000000"/>
                </a:solidFill>
                <a:effectLst/>
                <a:latin typeface="Noto Sans TC"/>
              </a:rPr>
              <a:t>高齡津貼申請資格</a:t>
            </a:r>
          </a:p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r>
              <a:rPr lang="zh-TW" altLang="en-US" sz="2400" b="0" i="0" dirty="0">
                <a:solidFill>
                  <a:srgbClr val="000000"/>
                </a:solidFill>
                <a:effectLst/>
                <a:latin typeface="Noto Sans TC"/>
              </a:rPr>
              <a:t>年滿</a:t>
            </a:r>
            <a:r>
              <a:rPr lang="en-US" altLang="zh-TW" sz="2400" b="0" i="0" dirty="0">
                <a:solidFill>
                  <a:srgbClr val="000000"/>
                </a:solidFill>
                <a:effectLst/>
                <a:latin typeface="Noto Sans TC"/>
              </a:rPr>
              <a:t>70</a:t>
            </a:r>
            <a:r>
              <a:rPr lang="zh-TW" altLang="en-US" sz="2400" b="0" i="0" dirty="0">
                <a:solidFill>
                  <a:srgbClr val="000000"/>
                </a:solidFill>
                <a:effectLst/>
                <a:latin typeface="Noto Sans TC"/>
              </a:rPr>
              <a:t>歲或以上</a:t>
            </a:r>
          </a:p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r>
              <a:rPr lang="zh-TW" altLang="en-US" sz="2400" b="0" i="0" dirty="0">
                <a:solidFill>
                  <a:srgbClr val="000000"/>
                </a:solidFill>
                <a:effectLst/>
                <a:latin typeface="Noto Sans TC"/>
              </a:rPr>
              <a:t>成為香港居民最少七年；及在緊接申請日期前連續居港最少一年（即該年離港日數不超過</a:t>
            </a:r>
            <a:r>
              <a:rPr lang="en-US" altLang="zh-TW" sz="2400" b="0" i="0" dirty="0">
                <a:solidFill>
                  <a:srgbClr val="000000"/>
                </a:solidFill>
                <a:effectLst/>
                <a:latin typeface="Noto Sans TC"/>
              </a:rPr>
              <a:t>56</a:t>
            </a:r>
            <a:r>
              <a:rPr lang="zh-TW" altLang="en-US" sz="2400" b="0" i="0" dirty="0">
                <a:solidFill>
                  <a:srgbClr val="000000"/>
                </a:solidFill>
                <a:effectLst/>
                <a:latin typeface="Noto Sans TC"/>
              </a:rPr>
              <a:t>日）</a:t>
            </a:r>
          </a:p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r>
              <a:rPr lang="zh-TW" altLang="en-US" sz="2400" b="0" i="0" dirty="0">
                <a:solidFill>
                  <a:srgbClr val="000000"/>
                </a:solidFill>
                <a:effectLst/>
                <a:latin typeface="Noto Sans TC"/>
              </a:rPr>
              <a:t>領款期間連續在香港居住；廣東計劃及福建計劃參加者，亦可在相關省份領款</a:t>
            </a:r>
          </a:p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r>
              <a:rPr lang="zh-TW" altLang="en-US" sz="2400" b="0" i="0" dirty="0">
                <a:solidFill>
                  <a:srgbClr val="000000"/>
                </a:solidFill>
                <a:effectLst/>
                <a:latin typeface="Noto Sans TC"/>
              </a:rPr>
              <a:t>沒有領取其他津貼或綜援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0B0C1F7-A2EF-6E42-BC58-CDC30FFC9C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香港長者津貼種類</a:t>
            </a:r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35593549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7F10CE-CB43-4B12-8B10-F347A2E8CF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>
                <a:solidFill>
                  <a:schemeClr val="bg1"/>
                </a:solidFill>
              </a:rPr>
              <a:pPr/>
              <a:t>4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D5B48DC6-D980-2F4E-B2F7-B87426F6675F}"/>
              </a:ext>
            </a:extLst>
          </p:cNvPr>
          <p:cNvSpPr>
            <a:spLocks noGrp="1"/>
          </p:cNvSpPr>
          <p:nvPr>
            <p:ph type="subTitle" idx="15"/>
          </p:nvPr>
        </p:nvSpPr>
        <p:spPr/>
        <p:txBody>
          <a:bodyPr/>
          <a:lstStyle/>
          <a:p>
            <a:r>
              <a:rPr lang="zh-TW" altLang="en-US" dirty="0"/>
              <a:t>長者綜援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F119A1-CA68-EC4B-B77F-047A3362DD1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17500" y="1223551"/>
            <a:ext cx="11569700" cy="3194073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20000"/>
              </a:lnSpc>
            </a:pPr>
            <a:r>
              <a:rPr lang="zh-TW" altLang="en-US" sz="3300" b="0" i="0" dirty="0">
                <a:solidFill>
                  <a:srgbClr val="000000"/>
                </a:solidFill>
                <a:effectLst/>
                <a:latin typeface="Noto Sans TC"/>
              </a:rPr>
              <a:t>經濟條件或身體狀況較差的長者，在符合資產條件下，可選擇申請綜援。</a:t>
            </a:r>
          </a:p>
          <a:p>
            <a:pPr>
              <a:lnSpc>
                <a:spcPct val="120000"/>
              </a:lnSpc>
            </a:pPr>
            <a:r>
              <a:rPr lang="zh-TW" altLang="en-US" sz="3300" b="0" i="0" dirty="0">
                <a:solidFill>
                  <a:srgbClr val="000000"/>
                </a:solidFill>
                <a:effectLst/>
                <a:latin typeface="Noto Sans TC"/>
              </a:rPr>
              <a:t>現時一名單身長者，每月標準綜援金額為</a:t>
            </a:r>
            <a:r>
              <a:rPr lang="en-US" altLang="zh-TW" sz="3300" b="0" i="0" dirty="0">
                <a:solidFill>
                  <a:srgbClr val="000000"/>
                </a:solidFill>
                <a:effectLst/>
                <a:latin typeface="Noto Sans TC"/>
              </a:rPr>
              <a:t>HK$3,915</a:t>
            </a:r>
            <a:r>
              <a:rPr lang="zh-TW" altLang="en-US" sz="3300" b="0" i="0" dirty="0">
                <a:solidFill>
                  <a:srgbClr val="000000"/>
                </a:solidFill>
                <a:effectLst/>
                <a:latin typeface="Noto Sans TC"/>
              </a:rPr>
              <a:t>，但綜援除了支援日常生活開支外，還會補助長者應付租金、醫療及居住老人院舍等支出，故合資格長者實收金額通常高於標準綜援金額。</a:t>
            </a:r>
          </a:p>
          <a:p>
            <a:pPr>
              <a:lnSpc>
                <a:spcPct val="120000"/>
              </a:lnSpc>
            </a:pPr>
            <a:r>
              <a:rPr lang="zh-TW" altLang="en-US" sz="3300" b="0" i="0" dirty="0">
                <a:solidFill>
                  <a:srgbClr val="000000"/>
                </a:solidFill>
                <a:effectLst/>
                <a:latin typeface="Noto Sans TC"/>
              </a:rPr>
              <a:t>長者綜援申請資格</a:t>
            </a:r>
          </a:p>
          <a:p>
            <a:pPr>
              <a:lnSpc>
                <a:spcPct val="120000"/>
              </a:lnSpc>
            </a:pPr>
            <a:r>
              <a:rPr lang="zh-TW" altLang="en-US" sz="3300" b="0" i="0" dirty="0">
                <a:solidFill>
                  <a:srgbClr val="000000"/>
                </a:solidFill>
                <a:effectLst/>
                <a:latin typeface="Noto Sans TC"/>
              </a:rPr>
              <a:t>綜援受助對者不限於長者，但</a:t>
            </a:r>
            <a:r>
              <a:rPr lang="en-US" altLang="zh-TW" sz="3300" b="0" i="0" dirty="0">
                <a:solidFill>
                  <a:srgbClr val="000000"/>
                </a:solidFill>
                <a:effectLst/>
                <a:latin typeface="Noto Sans TC"/>
              </a:rPr>
              <a:t>65</a:t>
            </a:r>
            <a:r>
              <a:rPr lang="zh-TW" altLang="en-US" sz="3300" b="0" i="0" dirty="0">
                <a:solidFill>
                  <a:srgbClr val="000000"/>
                </a:solidFill>
                <a:effectLst/>
                <a:latin typeface="Noto Sans TC"/>
              </a:rPr>
              <a:t>歲或以上申請人會被歸類為長者，主要申請資格包括：</a:t>
            </a:r>
          </a:p>
          <a:p>
            <a:pPr marL="457200" indent="-457200">
              <a:lnSpc>
                <a:spcPct val="120000"/>
              </a:lnSpc>
              <a:buFont typeface="+mj-lt"/>
              <a:buAutoNum type="arabicPeriod"/>
            </a:pPr>
            <a:r>
              <a:rPr lang="zh-TW" altLang="en-US" sz="3300" b="0" i="0" dirty="0">
                <a:solidFill>
                  <a:srgbClr val="000000"/>
                </a:solidFill>
                <a:effectLst/>
                <a:latin typeface="Noto Sans TC"/>
              </a:rPr>
              <a:t>屬香港居民，並取得香港居民身份不少於一年</a:t>
            </a:r>
          </a:p>
          <a:p>
            <a:pPr marL="457200" indent="-457200">
              <a:lnSpc>
                <a:spcPct val="120000"/>
              </a:lnSpc>
              <a:buFont typeface="+mj-lt"/>
              <a:buAutoNum type="arabicPeriod"/>
            </a:pPr>
            <a:r>
              <a:rPr lang="zh-TW" altLang="en-US" sz="3300" b="0" i="0" dirty="0">
                <a:solidFill>
                  <a:srgbClr val="000000"/>
                </a:solidFill>
                <a:effectLst/>
                <a:latin typeface="Noto Sans TC"/>
              </a:rPr>
              <a:t>由取得香港居民後至申請日期前，連續居港最少一年（即該年離港日數不超過</a:t>
            </a:r>
            <a:r>
              <a:rPr lang="en-US" altLang="zh-TW" sz="3300" b="0" i="0" dirty="0">
                <a:solidFill>
                  <a:srgbClr val="000000"/>
                </a:solidFill>
                <a:effectLst/>
                <a:latin typeface="Noto Sans TC"/>
              </a:rPr>
              <a:t>56</a:t>
            </a:r>
            <a:r>
              <a:rPr lang="zh-TW" altLang="en-US" sz="3300" b="0" i="0" dirty="0">
                <a:solidFill>
                  <a:srgbClr val="000000"/>
                </a:solidFill>
                <a:effectLst/>
                <a:latin typeface="Noto Sans TC"/>
              </a:rPr>
              <a:t>日）</a:t>
            </a:r>
          </a:p>
          <a:p>
            <a:pPr marL="457200" indent="-457200">
              <a:lnSpc>
                <a:spcPct val="120000"/>
              </a:lnSpc>
              <a:buFont typeface="+mj-lt"/>
              <a:buAutoNum type="arabicPeriod"/>
            </a:pPr>
            <a:r>
              <a:rPr lang="zh-TW" altLang="en-US" sz="3300" b="0" i="0" dirty="0">
                <a:solidFill>
                  <a:srgbClr val="000000"/>
                </a:solidFill>
                <a:effectLst/>
                <a:latin typeface="Noto Sans TC"/>
              </a:rPr>
              <a:t>通過入息及資產審查</a:t>
            </a:r>
            <a:endParaRPr lang="en-US" altLang="zh-TW" sz="3300" b="0" i="0" dirty="0">
              <a:solidFill>
                <a:srgbClr val="000000"/>
              </a:solidFill>
              <a:effectLst/>
              <a:latin typeface="Noto Sans TC"/>
            </a:endParaRPr>
          </a:p>
          <a:p>
            <a:pPr marL="457200" indent="-457200">
              <a:lnSpc>
                <a:spcPct val="120000"/>
              </a:lnSpc>
              <a:buFont typeface="+mj-lt"/>
              <a:buAutoNum type="arabicPeriod"/>
            </a:pP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0B0C1F7-A2EF-6E42-BC58-CDC30FFC9C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香港長者津貼種類</a:t>
            </a:r>
            <a:endParaRPr lang="en-US" altLang="zh-TW" dirty="0"/>
          </a:p>
        </p:txBody>
      </p:sp>
      <p:graphicFrame>
        <p:nvGraphicFramePr>
          <p:cNvPr id="10" name="表格 9">
            <a:extLst>
              <a:ext uri="{FF2B5EF4-FFF2-40B4-BE49-F238E27FC236}">
                <a16:creationId xmlns:a16="http://schemas.microsoft.com/office/drawing/2014/main" id="{F903605D-0A94-E418-D299-C135DD62AD3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8390826"/>
              </p:ext>
            </p:extLst>
          </p:nvPr>
        </p:nvGraphicFramePr>
        <p:xfrm>
          <a:off x="304800" y="4737717"/>
          <a:ext cx="10943253" cy="1954530"/>
        </p:xfrm>
        <a:graphic>
          <a:graphicData uri="http://schemas.openxmlformats.org/drawingml/2006/table">
            <a:tbl>
              <a:tblPr/>
              <a:tblGrid>
                <a:gridCol w="3647751">
                  <a:extLst>
                    <a:ext uri="{9D8B030D-6E8A-4147-A177-3AD203B41FA5}">
                      <a16:colId xmlns:a16="http://schemas.microsoft.com/office/drawing/2014/main" val="2548860536"/>
                    </a:ext>
                  </a:extLst>
                </a:gridCol>
                <a:gridCol w="3647751">
                  <a:extLst>
                    <a:ext uri="{9D8B030D-6E8A-4147-A177-3AD203B41FA5}">
                      <a16:colId xmlns:a16="http://schemas.microsoft.com/office/drawing/2014/main" val="1478639549"/>
                    </a:ext>
                  </a:extLst>
                </a:gridCol>
                <a:gridCol w="3647751">
                  <a:extLst>
                    <a:ext uri="{9D8B030D-6E8A-4147-A177-3AD203B41FA5}">
                      <a16:colId xmlns:a16="http://schemas.microsoft.com/office/drawing/2014/main" val="449981474"/>
                    </a:ext>
                  </a:extLst>
                </a:gridCol>
              </a:tblGrid>
              <a:tr h="484171">
                <a:tc>
                  <a:txBody>
                    <a:bodyPr/>
                    <a:lstStyle/>
                    <a:p>
                      <a:endParaRPr lang="zh-HK" altLang="en-US" b="0">
                        <a:solidFill>
                          <a:srgbClr val="242832"/>
                        </a:solidFill>
                        <a:effectLst/>
                        <a:latin typeface="Inter"/>
                      </a:endParaRPr>
                    </a:p>
                  </a:txBody>
                  <a:tcPr marL="190500" marR="190500" marT="142875" marB="142875" anchor="ctr">
                    <a:lnL w="9525" cap="flat" cmpd="sng" algn="ctr">
                      <a:solidFill>
                        <a:srgbClr val="DED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ED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ED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ED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HK" altLang="en-US" b="1">
                          <a:solidFill>
                            <a:srgbClr val="242832"/>
                          </a:solidFill>
                          <a:effectLst/>
                          <a:latin typeface="Inter"/>
                        </a:rPr>
                        <a:t>單身人士</a:t>
                      </a:r>
                      <a:endParaRPr lang="zh-HK" altLang="en-US" b="0">
                        <a:solidFill>
                          <a:srgbClr val="242832"/>
                        </a:solidFill>
                        <a:effectLst/>
                        <a:latin typeface="Inter"/>
                      </a:endParaRPr>
                    </a:p>
                  </a:txBody>
                  <a:tcPr marL="190500" marR="190500" marT="142875" marB="142875" anchor="ctr">
                    <a:lnL w="9525" cap="flat" cmpd="sng" algn="ctr">
                      <a:solidFill>
                        <a:srgbClr val="DED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ED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ED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ED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HK" altLang="en-US" b="1">
                          <a:solidFill>
                            <a:srgbClr val="242832"/>
                          </a:solidFill>
                          <a:effectLst/>
                          <a:latin typeface="Inter"/>
                        </a:rPr>
                        <a:t>家庭成員</a:t>
                      </a:r>
                      <a:endParaRPr lang="zh-HK" altLang="en-US" b="0">
                        <a:solidFill>
                          <a:srgbClr val="242832"/>
                        </a:solidFill>
                        <a:effectLst/>
                        <a:latin typeface="Inter"/>
                      </a:endParaRPr>
                    </a:p>
                  </a:txBody>
                  <a:tcPr marL="190500" marR="190500" marT="142875" marB="142875" anchor="ctr">
                    <a:lnL w="9525" cap="flat" cmpd="sng" algn="ctr">
                      <a:solidFill>
                        <a:srgbClr val="DED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ED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ED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ED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4318971"/>
                  </a:ext>
                </a:extLst>
              </a:tr>
              <a:tr h="401829">
                <a:tc>
                  <a:txBody>
                    <a:bodyPr/>
                    <a:lstStyle/>
                    <a:p>
                      <a:r>
                        <a:rPr lang="zh-TW" altLang="en-US" b="0">
                          <a:solidFill>
                            <a:srgbClr val="242832"/>
                          </a:solidFill>
                          <a:effectLst/>
                          <a:latin typeface="Inter"/>
                        </a:rPr>
                        <a:t>健全／殘疾程度達</a:t>
                      </a:r>
                      <a:r>
                        <a:rPr lang="en-US" altLang="zh-TW" b="0">
                          <a:solidFill>
                            <a:srgbClr val="242832"/>
                          </a:solidFill>
                          <a:effectLst/>
                          <a:latin typeface="Inter"/>
                        </a:rPr>
                        <a:t>50%</a:t>
                      </a:r>
                    </a:p>
                  </a:txBody>
                  <a:tcPr marL="95250" marR="95250" marT="95250" marB="95250" anchor="ctr">
                    <a:lnL w="9525" cap="flat" cmpd="sng" algn="ctr">
                      <a:solidFill>
                        <a:srgbClr val="DED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ED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ED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ED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0">
                          <a:solidFill>
                            <a:srgbClr val="242832"/>
                          </a:solidFill>
                          <a:effectLst/>
                          <a:latin typeface="Inter"/>
                        </a:rPr>
                        <a:t>HK$3,915</a:t>
                      </a:r>
                    </a:p>
                  </a:txBody>
                  <a:tcPr marL="95250" marR="95250" marT="95250" marB="95250" anchor="ctr">
                    <a:lnL w="9525" cap="flat" cmpd="sng" algn="ctr">
                      <a:solidFill>
                        <a:srgbClr val="DED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ED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ED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ED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rgbClr val="242832"/>
                          </a:solidFill>
                          <a:effectLst/>
                          <a:latin typeface="Inter"/>
                        </a:rPr>
                        <a:t>HK$3,685</a:t>
                      </a:r>
                    </a:p>
                  </a:txBody>
                  <a:tcPr marL="95250" marR="95250" marT="95250" marB="95250" anchor="ctr">
                    <a:lnL w="9525" cap="flat" cmpd="sng" algn="ctr">
                      <a:solidFill>
                        <a:srgbClr val="DED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ED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ED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ED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52719221"/>
                  </a:ext>
                </a:extLst>
              </a:tr>
              <a:tr h="401829">
                <a:tc>
                  <a:txBody>
                    <a:bodyPr/>
                    <a:lstStyle/>
                    <a:p>
                      <a:r>
                        <a:rPr lang="zh-HK" altLang="en-US" b="0">
                          <a:solidFill>
                            <a:srgbClr val="242832"/>
                          </a:solidFill>
                          <a:effectLst/>
                          <a:latin typeface="Inter"/>
                        </a:rPr>
                        <a:t>殘疾程度達</a:t>
                      </a:r>
                      <a:r>
                        <a:rPr lang="en-US" altLang="zh-HK" b="0">
                          <a:solidFill>
                            <a:srgbClr val="242832"/>
                          </a:solidFill>
                          <a:effectLst/>
                          <a:latin typeface="Inter"/>
                        </a:rPr>
                        <a:t>100%</a:t>
                      </a:r>
                    </a:p>
                  </a:txBody>
                  <a:tcPr marL="95250" marR="95250" marT="95250" marB="95250" anchor="ctr">
                    <a:lnL w="9525" cap="flat" cmpd="sng" algn="ctr">
                      <a:solidFill>
                        <a:srgbClr val="DED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ED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ED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ED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0">
                          <a:solidFill>
                            <a:srgbClr val="242832"/>
                          </a:solidFill>
                          <a:effectLst/>
                          <a:latin typeface="Inter"/>
                        </a:rPr>
                        <a:t>HK$4,730</a:t>
                      </a:r>
                    </a:p>
                  </a:txBody>
                  <a:tcPr marL="95250" marR="95250" marT="95250" marB="95250" anchor="ctr">
                    <a:lnL w="9525" cap="flat" cmpd="sng" algn="ctr">
                      <a:solidFill>
                        <a:srgbClr val="DED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ED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ED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ED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rgbClr val="242832"/>
                          </a:solidFill>
                          <a:effectLst/>
                          <a:latin typeface="Inter"/>
                        </a:rPr>
                        <a:t>HK$4,180</a:t>
                      </a:r>
                    </a:p>
                  </a:txBody>
                  <a:tcPr marL="95250" marR="95250" marT="95250" marB="95250" anchor="ctr">
                    <a:lnL w="9525" cap="flat" cmpd="sng" algn="ctr">
                      <a:solidFill>
                        <a:srgbClr val="DED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ED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ED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ED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02638473"/>
                  </a:ext>
                </a:extLst>
              </a:tr>
              <a:tr h="401829">
                <a:tc>
                  <a:txBody>
                    <a:bodyPr/>
                    <a:lstStyle/>
                    <a:p>
                      <a:r>
                        <a:rPr lang="zh-TW" altLang="en-US" b="0">
                          <a:solidFill>
                            <a:srgbClr val="242832"/>
                          </a:solidFill>
                          <a:effectLst/>
                          <a:latin typeface="Inter"/>
                        </a:rPr>
                        <a:t>需要經常護理</a:t>
                      </a:r>
                    </a:p>
                  </a:txBody>
                  <a:tcPr marL="95250" marR="95250" marT="95250" marB="95250" anchor="ctr">
                    <a:lnL w="9525" cap="flat" cmpd="sng" algn="ctr">
                      <a:solidFill>
                        <a:srgbClr val="DED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ED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ED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ED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0">
                          <a:solidFill>
                            <a:srgbClr val="242832"/>
                          </a:solidFill>
                          <a:effectLst/>
                          <a:latin typeface="Inter"/>
                        </a:rPr>
                        <a:t>HK$6,655</a:t>
                      </a:r>
                    </a:p>
                  </a:txBody>
                  <a:tcPr marL="95250" marR="95250" marT="95250" marB="95250" anchor="ctr">
                    <a:lnL w="9525" cap="flat" cmpd="sng" algn="ctr">
                      <a:solidFill>
                        <a:srgbClr val="DED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ED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ED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ED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rgbClr val="242832"/>
                          </a:solidFill>
                          <a:effectLst/>
                          <a:latin typeface="Inter"/>
                        </a:rPr>
                        <a:t>HK$6,100</a:t>
                      </a:r>
                    </a:p>
                  </a:txBody>
                  <a:tcPr marL="95250" marR="95250" marT="95250" marB="95250" anchor="ctr">
                    <a:lnL w="9525" cap="flat" cmpd="sng" algn="ctr">
                      <a:solidFill>
                        <a:srgbClr val="DED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ED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ED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ED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43197887"/>
                  </a:ext>
                </a:extLst>
              </a:tr>
            </a:tbl>
          </a:graphicData>
        </a:graphic>
      </p:graphicFrame>
      <p:sp>
        <p:nvSpPr>
          <p:cNvPr id="11" name="Rectangle 3">
            <a:extLst>
              <a:ext uri="{FF2B5EF4-FFF2-40B4-BE49-F238E27FC236}">
                <a16:creationId xmlns:a16="http://schemas.microsoft.com/office/drawing/2014/main" id="{043A0571-EE5E-C1C0-2A8E-8F0E7F8D08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4628181"/>
            <a:ext cx="11519213" cy="72327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HK" altLang="zh-HK" sz="1500" b="1" i="0" u="none" strike="noStrike" cap="none" normalizeH="0" baseline="0" dirty="0">
                <a:ln>
                  <a:noFill/>
                </a:ln>
                <a:solidFill>
                  <a:srgbClr val="242832"/>
                </a:solidFill>
                <a:effectLst/>
                <a:latin typeface="Arial" panose="020B0604020202020204" pitchFamily="34" charset="0"/>
                <a:ea typeface="Inter"/>
              </a:rPr>
              <a:t>長者綜援資助金額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HK" altLang="zh-HK" sz="800" b="0" i="0" u="none" strike="noStrike" cap="none" normalizeH="0" baseline="0" dirty="0">
                <a:ln>
                  <a:noFill/>
                </a:ln>
                <a:solidFill>
                  <a:srgbClr val="242832"/>
                </a:solidFill>
                <a:effectLst/>
                <a:latin typeface="Arial" panose="020B0604020202020204" pitchFamily="34" charset="0"/>
                <a:ea typeface="Inter"/>
              </a:rPr>
              <a:t>2022年2月1日起，65歲或以上的長者的綜援金額如下：</a:t>
            </a:r>
            <a:endParaRPr kumimoji="0" lang="zh-HK" altLang="zh-HK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HK" altLang="zh-HK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73300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7F10CE-CB43-4B12-8B10-F347A2E8CF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>
                <a:solidFill>
                  <a:schemeClr val="bg1"/>
                </a:solidFill>
              </a:rPr>
              <a:pPr/>
              <a:t>5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D5B48DC6-D980-2F4E-B2F7-B87426F6675F}"/>
              </a:ext>
            </a:extLst>
          </p:cNvPr>
          <p:cNvSpPr>
            <a:spLocks noGrp="1"/>
          </p:cNvSpPr>
          <p:nvPr>
            <p:ph type="subTitle" idx="15"/>
          </p:nvPr>
        </p:nvSpPr>
        <p:spPr/>
        <p:txBody>
          <a:bodyPr/>
          <a:lstStyle/>
          <a:p>
            <a:r>
              <a:rPr lang="zh-TW" altLang="en-US" dirty="0"/>
              <a:t>長者生活津貼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F119A1-CA68-EC4B-B77F-047A3362DD1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17499" y="2095499"/>
            <a:ext cx="11452006" cy="4243662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zh-TW" altLang="en-US" sz="2400" b="0" i="0" dirty="0">
                <a:solidFill>
                  <a:srgbClr val="000000"/>
                </a:solidFill>
                <a:effectLst/>
                <a:latin typeface="Noto Sans TC"/>
              </a:rPr>
              <a:t>普通長者生活津貼</a:t>
            </a:r>
            <a:r>
              <a:rPr lang="en-US" altLang="zh-TW" sz="2400" b="0" i="0" dirty="0">
                <a:solidFill>
                  <a:srgbClr val="000000"/>
                </a:solidFill>
                <a:effectLst/>
                <a:latin typeface="Noto Sans TC"/>
              </a:rPr>
              <a:t>/</a:t>
            </a:r>
            <a:r>
              <a:rPr lang="zh-TW" altLang="en-US" sz="2400" b="0" i="0" dirty="0">
                <a:solidFill>
                  <a:srgbClr val="000000"/>
                </a:solidFill>
                <a:effectLst/>
                <a:latin typeface="Noto Sans TC"/>
              </a:rPr>
              <a:t>高額長者生活津貼申請人必須： </a:t>
            </a:r>
            <a:endParaRPr lang="en-US" altLang="zh-TW" sz="2400" b="0" i="0" dirty="0">
              <a:solidFill>
                <a:srgbClr val="000000"/>
              </a:solidFill>
              <a:effectLst/>
              <a:latin typeface="Noto Sans TC"/>
            </a:endParaRP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zh-TW" altLang="en-US" sz="2400" b="0" i="0" dirty="0">
                <a:solidFill>
                  <a:srgbClr val="000000"/>
                </a:solidFill>
                <a:effectLst/>
                <a:latin typeface="Noto Sans TC"/>
              </a:rPr>
              <a:t>年滿</a:t>
            </a:r>
            <a:r>
              <a:rPr lang="en-US" altLang="zh-TW" sz="2400" b="0" i="0" dirty="0">
                <a:solidFill>
                  <a:srgbClr val="000000"/>
                </a:solidFill>
                <a:effectLst/>
                <a:latin typeface="Noto Sans TC"/>
              </a:rPr>
              <a:t>65</a:t>
            </a:r>
            <a:r>
              <a:rPr lang="zh-TW" altLang="en-US" sz="2400" b="0" i="0" dirty="0">
                <a:solidFill>
                  <a:srgbClr val="000000"/>
                </a:solidFill>
                <a:effectLst/>
                <a:latin typeface="Noto Sans TC"/>
              </a:rPr>
              <a:t>歲或以上</a:t>
            </a:r>
            <a:r>
              <a:rPr lang="en-US" altLang="zh-TW" sz="2400" b="0" i="0" dirty="0">
                <a:solidFill>
                  <a:srgbClr val="000000"/>
                </a:solidFill>
                <a:effectLst/>
                <a:latin typeface="Noto Sans TC"/>
              </a:rPr>
              <a:t>; 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zh-TW" altLang="en-US" sz="2400" b="0" i="0" dirty="0">
                <a:solidFill>
                  <a:srgbClr val="000000"/>
                </a:solidFill>
                <a:effectLst/>
                <a:latin typeface="Noto Sans TC"/>
              </a:rPr>
              <a:t>已成為香港居民最少七年，以及在緊接申請日期前已連續居港最少一年（在該年內如離港不超過</a:t>
            </a:r>
            <a:r>
              <a:rPr lang="en-US" altLang="zh-TW" sz="2400" b="0" i="0" dirty="0">
                <a:solidFill>
                  <a:srgbClr val="000000"/>
                </a:solidFill>
                <a:effectLst/>
                <a:latin typeface="Noto Sans TC"/>
              </a:rPr>
              <a:t>56</a:t>
            </a:r>
            <a:r>
              <a:rPr lang="zh-TW" altLang="en-US" sz="2400" b="0" i="0" dirty="0">
                <a:solidFill>
                  <a:srgbClr val="000000"/>
                </a:solidFill>
                <a:effectLst/>
                <a:latin typeface="Noto Sans TC"/>
              </a:rPr>
              <a:t>天，亦視為符合連續居港一年的規定）</a:t>
            </a:r>
            <a:r>
              <a:rPr lang="en-US" altLang="zh-TW" sz="2400" b="0" i="0" dirty="0">
                <a:solidFill>
                  <a:srgbClr val="000000"/>
                </a:solidFill>
                <a:effectLst/>
                <a:latin typeface="Noto Sans TC"/>
              </a:rPr>
              <a:t>; 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zh-TW" altLang="en-US" sz="2400" b="0" i="0" dirty="0">
                <a:solidFill>
                  <a:srgbClr val="000000"/>
                </a:solidFill>
                <a:effectLst/>
                <a:latin typeface="Noto Sans TC"/>
              </a:rPr>
              <a:t>申報資產及入息的水平沒有超過規定限額；及 </a:t>
            </a:r>
            <a:endParaRPr lang="en-US" altLang="zh-TW" sz="2400" b="0" i="0" dirty="0">
              <a:solidFill>
                <a:srgbClr val="000000"/>
              </a:solidFill>
              <a:effectLst/>
              <a:latin typeface="Noto Sans TC"/>
            </a:endParaRP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zh-TW" altLang="en-US" sz="2400" b="0" i="0" dirty="0">
                <a:solidFill>
                  <a:srgbClr val="000000"/>
                </a:solidFill>
                <a:effectLst/>
                <a:latin typeface="Noto Sans TC"/>
              </a:rPr>
              <a:t>不得同時領取公共福利金計劃下的高齡津貼</a:t>
            </a:r>
            <a:r>
              <a:rPr lang="en-US" altLang="zh-TW" sz="2400" b="0" i="0" dirty="0">
                <a:solidFill>
                  <a:srgbClr val="000000"/>
                </a:solidFill>
                <a:effectLst/>
                <a:latin typeface="Noto Sans TC"/>
              </a:rPr>
              <a:t>/</a:t>
            </a:r>
            <a:r>
              <a:rPr lang="zh-TW" altLang="en-US" sz="2400" b="0" i="0" dirty="0">
                <a:solidFill>
                  <a:srgbClr val="000000"/>
                </a:solidFill>
                <a:effectLst/>
                <a:latin typeface="Noto Sans TC"/>
              </a:rPr>
              <a:t>傷殘津貼或綜合社會保障援助</a:t>
            </a:r>
            <a:br>
              <a:rPr lang="zh-TW" altLang="en-US" dirty="0"/>
            </a:b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0B0C1F7-A2EF-6E42-BC58-CDC30FFC9C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長者生活津貼</a:t>
            </a:r>
            <a:r>
              <a:rPr lang="en-US" altLang="zh-TW" dirty="0"/>
              <a:t>4</a:t>
            </a:r>
            <a:r>
              <a:rPr lang="zh-TW" altLang="en-US" dirty="0"/>
              <a:t>大申請資格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31355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F082C6-5256-4C82-9EF3-A7F38008D6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>
                <a:solidFill>
                  <a:schemeClr val="bg1"/>
                </a:solidFill>
              </a:rPr>
              <a:t>6</a:t>
            </a:fld>
            <a:endParaRPr lang="en-GB">
              <a:solidFill>
                <a:schemeClr val="bg1"/>
              </a:solidFill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457F85E-962C-724D-A8B7-E010BA6F7CB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6C9230C-5DDE-DE40-B935-90269754CA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合併長者生活津貼</a:t>
            </a:r>
            <a:endParaRPr lang="en-US" dirty="0"/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7082A6A8-8DBF-6D4A-B93D-53E84C59C304}"/>
              </a:ext>
            </a:extLst>
          </p:cNvPr>
          <p:cNvSpPr>
            <a:spLocks noGrp="1"/>
          </p:cNvSpPr>
          <p:nvPr>
            <p:ph type="subTitle" idx="15"/>
          </p:nvPr>
        </p:nvSpPr>
        <p:spPr>
          <a:xfrm>
            <a:off x="304800" y="949521"/>
            <a:ext cx="11569700" cy="412115"/>
          </a:xfrm>
        </p:spPr>
        <p:txBody>
          <a:bodyPr>
            <a:normAutofit/>
          </a:bodyPr>
          <a:lstStyle/>
          <a:p>
            <a:r>
              <a:rPr lang="en-US" altLang="zh-TW" dirty="0"/>
              <a:t>2022</a:t>
            </a:r>
            <a:r>
              <a:rPr lang="zh-TW" altLang="en-US" dirty="0"/>
              <a:t>年</a:t>
            </a:r>
            <a:r>
              <a:rPr lang="en-US" altLang="zh-TW" dirty="0"/>
              <a:t>9</a:t>
            </a:r>
            <a:r>
              <a:rPr lang="zh-TW" altLang="en-US" dirty="0"/>
              <a:t>月</a:t>
            </a:r>
            <a:r>
              <a:rPr lang="en-US" altLang="zh-TW" dirty="0"/>
              <a:t>1</a:t>
            </a:r>
            <a:r>
              <a:rPr lang="zh-TW" altLang="en-US" dirty="0"/>
              <a:t>日開始合併普通長者生活津貼（普通津貼）及高額長者生活津貼（高額津貼）</a:t>
            </a:r>
          </a:p>
          <a:p>
            <a:endParaRPr lang="zh-TW" altLang="en-US" dirty="0"/>
          </a:p>
        </p:txBody>
      </p:sp>
      <p:pic>
        <p:nvPicPr>
          <p:cNvPr id="3" name="圖片 2">
            <a:extLst>
              <a:ext uri="{FF2B5EF4-FFF2-40B4-BE49-F238E27FC236}">
                <a16:creationId xmlns:a16="http://schemas.microsoft.com/office/drawing/2014/main" id="{AF827A87-8503-0C74-99D4-416A90F4F7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9894" y="1907979"/>
            <a:ext cx="9144000" cy="400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22818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1833B63A-B21F-3346-8572-372D66F45C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7500" y="1654751"/>
            <a:ext cx="11569700" cy="437361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altLang="zh-TW" dirty="0"/>
              <a:t>	</a:t>
            </a:r>
            <a:r>
              <a:rPr lang="zh-TW" altLang="en-US" dirty="0"/>
              <a:t>「入息」包括工資、手工業或生意上的入息等</a:t>
            </a:r>
            <a:r>
              <a:rPr lang="en-US" altLang="zh-TW" dirty="0"/>
              <a:t>(</a:t>
            </a:r>
            <a:r>
              <a:rPr lang="zh-TW" altLang="en-US" dirty="0"/>
              <a:t>包括薪金、工資、每月收到的佣金或獎金，以及從自僱所得的每月入息</a:t>
            </a:r>
            <a:r>
              <a:rPr lang="en-US" altLang="zh-TW" dirty="0"/>
              <a:t>)</a:t>
            </a:r>
            <a:r>
              <a:rPr lang="zh-TW" altLang="en-US" dirty="0"/>
              <a:t>、退休金／長俸、從收租所得的淨收益，以及從年金計劃所得的固定年金。家庭成員或親友的金錢援助，以及在安老按揭計劃（只適用於以自住物業作抵押的安老按揭計劃）及保單逆按計劃下每月所獲得的款項則不包括在內，但款項中未動用而累積為儲蓄</a:t>
            </a:r>
            <a:r>
              <a:rPr lang="en-US" altLang="zh-TW" dirty="0"/>
              <a:t>/</a:t>
            </a:r>
            <a:r>
              <a:rPr lang="zh-TW" altLang="en-US" dirty="0"/>
              <a:t>現金的部分，會被視作「資產」計算。</a:t>
            </a:r>
            <a:endParaRPr lang="en-US" altLang="zh-TW" dirty="0"/>
          </a:p>
          <a:p>
            <a:pPr>
              <a:lnSpc>
                <a:spcPct val="150000"/>
              </a:lnSpc>
            </a:pPr>
            <a:endParaRPr lang="en-US" dirty="0"/>
          </a:p>
          <a:p>
            <a:pPr>
              <a:lnSpc>
                <a:spcPct val="150000"/>
              </a:lnSpc>
            </a:pPr>
            <a:r>
              <a:rPr lang="en-US" altLang="zh-TW" dirty="0"/>
              <a:t>	</a:t>
            </a:r>
            <a:r>
              <a:rPr lang="zh-TW" altLang="en-US" dirty="0"/>
              <a:t>「資產」包括土地和非自住物業、現金、銀行儲蓄、股票及股份的投資</a:t>
            </a:r>
            <a:r>
              <a:rPr lang="en-US" altLang="zh-TW" dirty="0"/>
              <a:t>(</a:t>
            </a:r>
            <a:r>
              <a:rPr lang="zh-TW" altLang="en-US" dirty="0"/>
              <a:t>包括債券、基金、獨資、合夥經營的公司／商號或有限公司的權益及累算退休權益</a:t>
            </a:r>
            <a:r>
              <a:rPr lang="en-US" altLang="zh-TW" dirty="0"/>
              <a:t>)</a:t>
            </a:r>
            <a:r>
              <a:rPr lang="zh-TW" altLang="en-US" dirty="0"/>
              <a:t>、商業／作投資用途的車輛</a:t>
            </a:r>
            <a:r>
              <a:rPr lang="en-US" altLang="zh-TW" dirty="0"/>
              <a:t>(</a:t>
            </a:r>
            <a:r>
              <a:rPr lang="zh-TW" altLang="en-US" dirty="0"/>
              <a:t>例如的士及公共小巴</a:t>
            </a:r>
            <a:r>
              <a:rPr lang="en-US" altLang="zh-TW" dirty="0"/>
              <a:t>)</a:t>
            </a:r>
            <a:r>
              <a:rPr lang="zh-TW" altLang="en-US" dirty="0"/>
              <a:t>及其營業牌照，以及金條及金幣等。自住物業、將來自用的骨灰龕及保險計劃的現金價值則不包括在內。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9457A9-B383-456F-BA5E-0C3262502DC0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6F75E9E8-232C-4AE7-ABE1-C7018BDE6178}" type="slidenum">
              <a:rPr lang="en-GB" smtClean="0">
                <a:solidFill>
                  <a:schemeClr val="bg1"/>
                </a:solidFill>
              </a:rPr>
              <a:pPr/>
              <a:t>7</a:t>
            </a:fld>
            <a:endParaRPr lang="en-GB">
              <a:solidFill>
                <a:schemeClr val="bg1"/>
              </a:solidFill>
            </a:endParaRP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E452AC8E-BD5B-8C45-A81A-BD38E89985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Details</a:t>
            </a:r>
          </a:p>
        </p:txBody>
      </p:sp>
      <p:sp>
        <p:nvSpPr>
          <p:cNvPr id="10" name="Subtitle 9">
            <a:extLst>
              <a:ext uri="{FF2B5EF4-FFF2-40B4-BE49-F238E27FC236}">
                <a16:creationId xmlns:a16="http://schemas.microsoft.com/office/drawing/2014/main" id="{755FA87A-E46B-D045-A316-F30BC2F7D135}"/>
              </a:ext>
            </a:extLst>
          </p:cNvPr>
          <p:cNvSpPr>
            <a:spLocks noGrp="1"/>
          </p:cNvSpPr>
          <p:nvPr>
            <p:ph type="subTitle" idx="15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7364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1833B63A-B21F-3346-8572-372D66F45C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7500" y="1654751"/>
            <a:ext cx="11569700" cy="4373618"/>
          </a:xfrm>
        </p:spPr>
        <p:txBody>
          <a:bodyPr/>
          <a:lstStyle/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zh-TW" altLang="en-US" dirty="0"/>
              <a:t>年金計劃包括由香港年金有限公司推出的「香港年金計劃」及市場上的其他年金計劃。從年金計劃所得的固定年金（通常以每月形式發放）會納入每月入息計算。如固定年金以每季／半年／每年發放一次，則會按月平均攤分，計算為每月入息，但投保保費金額則獲豁免計算資產，不過退出年金計劃而獲發還的退保金額（如有）須納入資產計算。</a:t>
            </a:r>
            <a:endParaRPr lang="en-US" altLang="zh-TW" dirty="0"/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zh-TW" altLang="en-US" dirty="0"/>
              <a:t>包括在香港、澳門、內地及海外由申請人及／或其配偶／同居人士（如適用）分別或共同擁有或與他人共同擁有的資產。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zh-TW" altLang="en-US" dirty="0"/>
              <a:t>物業包括在香港及香港以外地方的土地及任何用途的房產物業、車位等。只有一項作為香港主要居所的住宅物業及自用車位會視作「自住物業」，可獲豁免計算資產；其他由申請人及／或其配偶／同居人士（如適用）分別或共同擁有或與他人共同擁有的房產物業或車位，均視作「非自住物業」，須納入「資產」計算。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zh-TW" altLang="en-US" dirty="0"/>
              <a:t>累算退休權益是指目前保留在強制性公積金</a:t>
            </a:r>
            <a:r>
              <a:rPr lang="en-US" altLang="zh-TW" dirty="0"/>
              <a:t>(</a:t>
            </a:r>
            <a:r>
              <a:rPr lang="zh-TW" altLang="en-US" dirty="0"/>
              <a:t>下稱</a:t>
            </a:r>
            <a:r>
              <a:rPr lang="en-US" altLang="zh-TW" dirty="0"/>
              <a:t>"</a:t>
            </a:r>
            <a:r>
              <a:rPr lang="zh-TW" altLang="en-US" dirty="0"/>
              <a:t>強積金</a:t>
            </a:r>
            <a:r>
              <a:rPr lang="en-US" altLang="zh-TW" dirty="0"/>
              <a:t>")</a:t>
            </a:r>
            <a:r>
              <a:rPr lang="zh-TW" altLang="en-US" dirty="0"/>
              <a:t>計劃或其他退休金計劃內的退休權益。該等權益的總額估計，可參考強積金計劃受託人或其他退休金計劃受託人／管理人最近期發出的權益報表或其他有效証明文件所提供的資料。如申請人的配偶／同居人士（如適用）未滿</a:t>
            </a:r>
            <a:r>
              <a:rPr lang="en-US" altLang="zh-TW" dirty="0"/>
              <a:t>65</a:t>
            </a:r>
            <a:r>
              <a:rPr lang="zh-TW" altLang="en-US" dirty="0"/>
              <a:t>歲，則其配偶／同居人士的累算退休權益（只適用於由強制性供款及可扣稅自願性供款產生的累算退休權益）可獲豁免計算資產，而每月作出的強制性供款，亦可獲豁免計算入息；但已被提取的累算退休權益須計算為資產。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9457A9-B383-456F-BA5E-0C3262502DC0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6F75E9E8-232C-4AE7-ABE1-C7018BDE6178}" type="slidenum">
              <a:rPr lang="en-GB" smtClean="0">
                <a:solidFill>
                  <a:schemeClr val="bg1"/>
                </a:solidFill>
              </a:rPr>
              <a:pPr/>
              <a:t>8</a:t>
            </a:fld>
            <a:endParaRPr lang="en-GB">
              <a:solidFill>
                <a:schemeClr val="bg1"/>
              </a:solidFill>
            </a:endParaRP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E452AC8E-BD5B-8C45-A81A-BD38E89985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Details</a:t>
            </a:r>
          </a:p>
        </p:txBody>
      </p:sp>
      <p:sp>
        <p:nvSpPr>
          <p:cNvPr id="10" name="Subtitle 9">
            <a:extLst>
              <a:ext uri="{FF2B5EF4-FFF2-40B4-BE49-F238E27FC236}">
                <a16:creationId xmlns:a16="http://schemas.microsoft.com/office/drawing/2014/main" id="{755FA87A-E46B-D045-A316-F30BC2F7D135}"/>
              </a:ext>
            </a:extLst>
          </p:cNvPr>
          <p:cNvSpPr>
            <a:spLocks noGrp="1"/>
          </p:cNvSpPr>
          <p:nvPr>
            <p:ph type="subTitle" idx="15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0253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D47AABF-7AFF-344E-B0B8-EC187B21067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046911"/>
      </p:ext>
    </p:extLst>
  </p:cSld>
  <p:clrMapOvr>
    <a:masterClrMapping/>
  </p:clrMapOvr>
</p:sld>
</file>

<file path=ppt/theme/theme1.xml><?xml version="1.0" encoding="utf-8"?>
<a:theme xmlns:a="http://schemas.openxmlformats.org/drawingml/2006/main" name="Basic Layouts">
  <a:themeElements>
    <a:clrScheme name="ZUU color theme">
      <a:dk1>
        <a:srgbClr val="2A177C"/>
      </a:dk1>
      <a:lt1>
        <a:srgbClr val="FFFFFF"/>
      </a:lt1>
      <a:dk2>
        <a:srgbClr val="2A177C"/>
      </a:dk2>
      <a:lt2>
        <a:srgbClr val="FEFFFE"/>
      </a:lt2>
      <a:accent1>
        <a:srgbClr val="2A177C"/>
      </a:accent1>
      <a:accent2>
        <a:srgbClr val="B60095"/>
      </a:accent2>
      <a:accent3>
        <a:srgbClr val="650099"/>
      </a:accent3>
      <a:accent4>
        <a:srgbClr val="84BD00"/>
      </a:accent4>
      <a:accent5>
        <a:srgbClr val="00B5E2"/>
      </a:accent5>
      <a:accent6>
        <a:srgbClr val="002D72"/>
      </a:accent6>
      <a:hlink>
        <a:srgbClr val="B60095"/>
      </a:hlink>
      <a:folHlink>
        <a:srgbClr val="FE7E2D"/>
      </a:folHlink>
    </a:clrScheme>
    <a:fontScheme name="Qiddiya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2019-01-29 Qiddiya Template (basic layouts).potx" id="{BCC70908-FEA9-43A9-906F-AC3F0A76CCA9}" vid="{B9B7A5B4-37AB-495C-B0A8-B0F4411AE4B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005F83E21B2774CA75CBA2BFCEB298D" ma:contentTypeVersion="4" ma:contentTypeDescription="Create a new document." ma:contentTypeScope="" ma:versionID="a627b9d942bdbf3f82f8300148330446">
  <xsd:schema xmlns:xsd="http://www.w3.org/2001/XMLSchema" xmlns:xs="http://www.w3.org/2001/XMLSchema" xmlns:p="http://schemas.microsoft.com/office/2006/metadata/properties" xmlns:ns2="e4c9fcc5-d6b2-498b-bef7-2e7c36135007" targetNamespace="http://schemas.microsoft.com/office/2006/metadata/properties" ma:root="true" ma:fieldsID="3dbd646ffc7504167e243e3de3ec66e3" ns2:_="">
    <xsd:import namespace="e4c9fcc5-d6b2-498b-bef7-2e7c361350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4c9fcc5-d6b2-498b-bef7-2e7c361350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5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5E4E751-200D-463A-A3BB-1B7F9AFA258C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66C9C655-21DB-4AC0-9554-82C673F7A78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4c9fcc5-d6b2-498b-bef7-2e7c3613500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976E920-75D3-47AB-8F9F-F97F5C468E0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Basic Layouts</Template>
  <TotalTime>134</TotalTime>
  <Words>1140</Words>
  <Application>Microsoft Office PowerPoint</Application>
  <PresentationFormat>寬螢幕</PresentationFormat>
  <Paragraphs>66</Paragraphs>
  <Slides>9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9</vt:i4>
      </vt:variant>
    </vt:vector>
  </HeadingPairs>
  <TitlesOfParts>
    <vt:vector size="15" baseType="lpstr">
      <vt:lpstr>Inter</vt:lpstr>
      <vt:lpstr>Noto Sans TC</vt:lpstr>
      <vt:lpstr>Arial</vt:lpstr>
      <vt:lpstr>Calibri</vt:lpstr>
      <vt:lpstr>Tahoma</vt:lpstr>
      <vt:lpstr>Basic Layouts</vt:lpstr>
      <vt:lpstr>香港合資格長者津貼</vt:lpstr>
      <vt:lpstr>PowerPoint 簡報</vt:lpstr>
      <vt:lpstr>香港長者津貼種類</vt:lpstr>
      <vt:lpstr>香港長者津貼種類</vt:lpstr>
      <vt:lpstr>長者生活津貼4大申請資格</vt:lpstr>
      <vt:lpstr>合併長者生活津貼</vt:lpstr>
      <vt:lpstr>Details</vt:lpstr>
      <vt:lpstr>Details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Laurence Lloyd</dc:creator>
  <cp:lastModifiedBy>Andy Tse</cp:lastModifiedBy>
  <cp:revision>12</cp:revision>
  <dcterms:created xsi:type="dcterms:W3CDTF">2019-01-29T11:05:44Z</dcterms:created>
  <dcterms:modified xsi:type="dcterms:W3CDTF">2023-01-10T14:34:43Z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0x0101004005F83E21B2774CA75CBA2BFCEB298D</vt:lpwstr>
  </property>
  <property fmtid="{D5CDD505-2E9C-101B-9397-08002B2CF9AE}" pid="3" name="Order">
    <vt:r8>800</vt:r8>
  </property>
  <property fmtid="{D5CDD505-2E9C-101B-9397-08002B2CF9AE}" pid="4" name="_ExtendedDescription">
    <vt:lpwstr/>
  </property>
</Properties>
</file>